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71"/>
  </p:notesMasterIdLst>
  <p:sldIdLst>
    <p:sldId id="291" r:id="rId2"/>
    <p:sldId id="293" r:id="rId3"/>
    <p:sldId id="256" r:id="rId4"/>
    <p:sldId id="294" r:id="rId5"/>
    <p:sldId id="278" r:id="rId6"/>
    <p:sldId id="298" r:id="rId7"/>
    <p:sldId id="300" r:id="rId8"/>
    <p:sldId id="302" r:id="rId9"/>
    <p:sldId id="317" r:id="rId10"/>
    <p:sldId id="295" r:id="rId11"/>
    <p:sldId id="296" r:id="rId12"/>
    <p:sldId id="304" r:id="rId13"/>
    <p:sldId id="305" r:id="rId14"/>
    <p:sldId id="309" r:id="rId15"/>
    <p:sldId id="306" r:id="rId16"/>
    <p:sldId id="307" r:id="rId17"/>
    <p:sldId id="308" r:id="rId18"/>
    <p:sldId id="310" r:id="rId19"/>
    <p:sldId id="312" r:id="rId20"/>
    <p:sldId id="313" r:id="rId21"/>
    <p:sldId id="315" r:id="rId22"/>
    <p:sldId id="319" r:id="rId23"/>
    <p:sldId id="285" r:id="rId24"/>
    <p:sldId id="320" r:id="rId25"/>
    <p:sldId id="318" r:id="rId26"/>
    <p:sldId id="316" r:id="rId27"/>
    <p:sldId id="280" r:id="rId28"/>
    <p:sldId id="323" r:id="rId29"/>
    <p:sldId id="290" r:id="rId30"/>
    <p:sldId id="321" r:id="rId31"/>
    <p:sldId id="322" r:id="rId32"/>
    <p:sldId id="326" r:id="rId33"/>
    <p:sldId id="324" r:id="rId34"/>
    <p:sldId id="328" r:id="rId35"/>
    <p:sldId id="327" r:id="rId36"/>
    <p:sldId id="329" r:id="rId37"/>
    <p:sldId id="335" r:id="rId38"/>
    <p:sldId id="330" r:id="rId39"/>
    <p:sldId id="332" r:id="rId40"/>
    <p:sldId id="333" r:id="rId41"/>
    <p:sldId id="334" r:id="rId42"/>
    <p:sldId id="331" r:id="rId43"/>
    <p:sldId id="336" r:id="rId44"/>
    <p:sldId id="338" r:id="rId45"/>
    <p:sldId id="352" r:id="rId46"/>
    <p:sldId id="343" r:id="rId47"/>
    <p:sldId id="350" r:id="rId48"/>
    <p:sldId id="351" r:id="rId49"/>
    <p:sldId id="339" r:id="rId50"/>
    <p:sldId id="341" r:id="rId51"/>
    <p:sldId id="340" r:id="rId52"/>
    <p:sldId id="337" r:id="rId53"/>
    <p:sldId id="342" r:id="rId54"/>
    <p:sldId id="356" r:id="rId55"/>
    <p:sldId id="258" r:id="rId56"/>
    <p:sldId id="268" r:id="rId57"/>
    <p:sldId id="357" r:id="rId58"/>
    <p:sldId id="358" r:id="rId59"/>
    <p:sldId id="260" r:id="rId60"/>
    <p:sldId id="265" r:id="rId61"/>
    <p:sldId id="259" r:id="rId62"/>
    <p:sldId id="359" r:id="rId63"/>
    <p:sldId id="261" r:id="rId64"/>
    <p:sldId id="360" r:id="rId65"/>
    <p:sldId id="263" r:id="rId66"/>
    <p:sldId id="262" r:id="rId67"/>
    <p:sldId id="361" r:id="rId68"/>
    <p:sldId id="362" r:id="rId69"/>
    <p:sldId id="363" r:id="rId70"/>
  </p:sldIdLst>
  <p:sldSz cx="9144000" cy="5143500" type="screen16x9"/>
  <p:notesSz cx="6858000" cy="9144000"/>
  <p:embeddedFontLst>
    <p:embeddedFont>
      <p:font typeface="Amasis MT Pro Medium" panose="02040604050005020304" pitchFamily="18" charset="0"/>
      <p:regular r:id="rId72"/>
    </p:embeddedFont>
    <p:embeddedFont>
      <p:font typeface="Arial Black" panose="020B0A04020102020204" pitchFamily="34" charset="0"/>
      <p:bold r:id="rId73"/>
    </p:embeddedFont>
    <p:embeddedFont>
      <p:font typeface="Baloo Tammudu 2" panose="020B0604020202020204" charset="0"/>
      <p:regular r:id="rId74"/>
      <p:bold r:id="rId75"/>
    </p:embeddedFont>
    <p:embeddedFont>
      <p:font typeface="Cabin" panose="020B0604020202020204" charset="0"/>
      <p:regular r:id="rId76"/>
      <p:bold r:id="rId77"/>
      <p:italic r:id="rId78"/>
      <p:boldItalic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Fira Sans Extra Condensed" panose="020B0503050000020004" pitchFamily="34" charset="0"/>
      <p:regular r:id="rId84"/>
      <p:bold r:id="rId85"/>
      <p:italic r:id="rId86"/>
      <p:boldItalic r:id="rId87"/>
    </p:embeddedFont>
    <p:embeddedFont>
      <p:font typeface="Fira Sans Extra Condensed Medium" panose="020B0604020202020204" charset="0"/>
      <p:regular r:id="rId88"/>
      <p:bold r:id="rId89"/>
      <p:italic r:id="rId90"/>
      <p:boldItalic r:id="rId91"/>
    </p:embeddedFont>
    <p:embeddedFont>
      <p:font typeface="Open Sans" panose="020B0606030504020204" pitchFamily="34" charset="0"/>
      <p:regular r:id="rId92"/>
      <p:bold r:id="rId93"/>
      <p:italic r:id="rId94"/>
      <p:boldItalic r:id="rId95"/>
    </p:embeddedFont>
    <p:embeddedFont>
      <p:font typeface="Open Sans Light" panose="020B0306030504020204" pitchFamily="34" charset="0"/>
      <p:regular r:id="rId96"/>
      <p:italic r:id="rId97"/>
    </p:embeddedFont>
    <p:embeddedFont>
      <p:font typeface="Oswald" panose="00000500000000000000" pitchFamily="2" charset="0"/>
      <p:regular r:id="rId98"/>
      <p:bold r:id="rId99"/>
    </p:embeddedFont>
    <p:embeddedFont>
      <p:font typeface="Raleway" pitchFamily="2" charset="0"/>
      <p:regular r:id="rId100"/>
      <p:bold r:id="rId101"/>
      <p:italic r:id="rId102"/>
      <p:boldItalic r:id="rId103"/>
    </p:embeddedFont>
    <p:embeddedFont>
      <p:font typeface="Roboto" panose="02000000000000000000" pitchFamily="2" charset="0"/>
      <p:regular r:id="rId104"/>
      <p:bold r:id="rId105"/>
      <p:italic r:id="rId106"/>
      <p:boldItalic r:id="rId107"/>
    </p:embeddedFont>
    <p:embeddedFont>
      <p:font typeface="Source Sans Pro" panose="020B0503030403020204" pitchFamily="34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CF6AB"/>
    <a:srgbClr val="7FF0F3"/>
    <a:srgbClr val="89D7E9"/>
    <a:srgbClr val="5F5F5F"/>
    <a:srgbClr val="FCE7C8"/>
    <a:srgbClr val="E7FFE7"/>
    <a:srgbClr val="D1FFD1"/>
    <a:srgbClr val="E3F7FD"/>
    <a:srgbClr val="FDE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526418-8B3B-4D64-922C-87BE0A5573D4}">
  <a:tblStyle styleId="{97526418-8B3B-4D64-922C-87BE0A5573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3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102" Type="http://schemas.openxmlformats.org/officeDocument/2006/relationships/font" Target="fonts/font31.fntdata"/><Relationship Id="rId5" Type="http://schemas.openxmlformats.org/officeDocument/2006/relationships/slide" Target="slides/slide4.xml"/><Relationship Id="rId90" Type="http://schemas.openxmlformats.org/officeDocument/2006/relationships/font" Target="fonts/font19.fntdata"/><Relationship Id="rId95" Type="http://schemas.openxmlformats.org/officeDocument/2006/relationships/font" Target="fonts/font2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2.fntdata"/><Relationship Id="rId108" Type="http://schemas.openxmlformats.org/officeDocument/2006/relationships/font" Target="fonts/font3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91" Type="http://schemas.openxmlformats.org/officeDocument/2006/relationships/font" Target="fonts/font20.fntdata"/><Relationship Id="rId96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5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openxmlformats.org/officeDocument/2006/relationships/font" Target="fonts/font28.fntdata"/><Relationship Id="rId101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97" Type="http://schemas.openxmlformats.org/officeDocument/2006/relationships/font" Target="fonts/font26.fntdata"/><Relationship Id="rId104" Type="http://schemas.openxmlformats.org/officeDocument/2006/relationships/font" Target="fonts/font33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6.fntdata"/><Relationship Id="rId110" Type="http://schemas.openxmlformats.org/officeDocument/2006/relationships/font" Target="fonts/font39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6.fntdata"/><Relationship Id="rId100" Type="http://schemas.openxmlformats.org/officeDocument/2006/relationships/font" Target="fonts/font29.fntdata"/><Relationship Id="rId105" Type="http://schemas.openxmlformats.org/officeDocument/2006/relationships/font" Target="fonts/font3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93" Type="http://schemas.openxmlformats.org/officeDocument/2006/relationships/font" Target="fonts/font22.fntdata"/><Relationship Id="rId98" Type="http://schemas.openxmlformats.org/officeDocument/2006/relationships/font" Target="fonts/font2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111" Type="http://schemas.openxmlformats.org/officeDocument/2006/relationships/font" Target="fonts/font4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23511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1" name="Google Shape;20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541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010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554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91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169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018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542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123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8af184a9ae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8af184a9ae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525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8af184a9ae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8af184a9ae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3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8d86ff3bbe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8d86ff3bbe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44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6321c206cc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6321c206cc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894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1" name="Google Shape;20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981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d86ff3bbe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d86ff3bbe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505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8af184a9ae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8af184a9ae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692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1" name="Google Shape;20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5295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8af184a9ae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8af184a9ae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847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8af184a9ae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8af184a9ae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71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8af184a9ae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8af184a9ae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429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8af184a9ae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8af184a9ae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905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8af184a9ae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8af184a9ae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776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8af184a9ae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8af184a9ae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4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556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1" name="Google Shape;20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827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8af184a9ae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8af184a9ae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532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8af184a9ae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8af184a9ae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8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1487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411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806ada915c_0_2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806ada915c_0_2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208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1" name="Google Shape;20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16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1aecd103a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1aecd103a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11ba8e1e6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11ba8e1e6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e1aecd103a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e1aecd103a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962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1aecd103a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1aecd103a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11ba8e1e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11ba8e1e6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19cb66fb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19cb66fb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19cb66fb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19cb66fb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1aecd103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1aecd103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1aecd103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1aecd103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806ada915c_0_2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806ada915c_0_2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628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813e18fd8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813e18fd8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27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13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444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80c1f08d70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80c1f08d70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86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5"/>
          <p:cNvSpPr txBox="1">
            <a:spLocks noGrp="1"/>
          </p:cNvSpPr>
          <p:nvPr>
            <p:ph type="title"/>
          </p:nvPr>
        </p:nvSpPr>
        <p:spPr>
          <a:xfrm>
            <a:off x="1536449" y="123479"/>
            <a:ext cx="7175406" cy="601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 sz="3000" b="0" i="0" u="none" strike="noStrike" cap="none">
                <a:solidFill>
                  <a:srgbClr val="545454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>
            <a:endParaRPr/>
          </a:p>
        </p:txBody>
      </p:sp>
      <p:sp>
        <p:nvSpPr>
          <p:cNvPr id="1103" name="Google Shape;1103;p65"/>
          <p:cNvSpPr txBox="1">
            <a:spLocks noGrp="1"/>
          </p:cNvSpPr>
          <p:nvPr>
            <p:ph type="ftr" idx="11"/>
          </p:nvPr>
        </p:nvSpPr>
        <p:spPr>
          <a:xfrm>
            <a:off x="5254451" y="473193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04" name="Google Shape;1104;p65"/>
          <p:cNvSpPr txBox="1">
            <a:spLocks noGrp="1"/>
          </p:cNvSpPr>
          <p:nvPr>
            <p:ph type="sldNum" idx="12"/>
          </p:nvPr>
        </p:nvSpPr>
        <p:spPr>
          <a:xfrm>
            <a:off x="8576329" y="4716395"/>
            <a:ext cx="5401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05" name="Google Shape;1105;p65"/>
          <p:cNvSpPr txBox="1">
            <a:spLocks noGrp="1"/>
          </p:cNvSpPr>
          <p:nvPr>
            <p:ph type="body" idx="1"/>
          </p:nvPr>
        </p:nvSpPr>
        <p:spPr>
          <a:xfrm>
            <a:off x="1583408" y="771551"/>
            <a:ext cx="7165418" cy="25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400"/>
              <a:buFont typeface="Arial"/>
              <a:buNone/>
              <a:defRPr sz="1200" b="0" i="1" u="none" strike="noStrike" cap="none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06" name="Google Shape;1106;p65"/>
          <p:cNvSpPr/>
          <p:nvPr/>
        </p:nvSpPr>
        <p:spPr>
          <a:xfrm>
            <a:off x="1619416" y="699543"/>
            <a:ext cx="1620320" cy="36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7" name="Google Shape;1107;p65"/>
          <p:cNvSpPr/>
          <p:nvPr/>
        </p:nvSpPr>
        <p:spPr>
          <a:xfrm rot="3600000">
            <a:off x="582919" y="1471536"/>
            <a:ext cx="746098" cy="746162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rgbClr val="B7DF7D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8" name="Google Shape;1108;p65"/>
          <p:cNvSpPr/>
          <p:nvPr/>
        </p:nvSpPr>
        <p:spPr>
          <a:xfrm rot="6618510">
            <a:off x="641213" y="1529834"/>
            <a:ext cx="629509" cy="629564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9" name="Google Shape;1109;p65"/>
          <p:cNvSpPr txBox="1">
            <a:spLocks noGrp="1"/>
          </p:cNvSpPr>
          <p:nvPr>
            <p:ph type="body" idx="2"/>
          </p:nvPr>
        </p:nvSpPr>
        <p:spPr>
          <a:xfrm>
            <a:off x="1011613" y="1589303"/>
            <a:ext cx="3417080" cy="39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0" name="Google Shape;1110;p65"/>
          <p:cNvSpPr txBox="1">
            <a:spLocks noGrp="1"/>
          </p:cNvSpPr>
          <p:nvPr>
            <p:ph type="body" idx="3"/>
          </p:nvPr>
        </p:nvSpPr>
        <p:spPr>
          <a:xfrm>
            <a:off x="1354651" y="1942391"/>
            <a:ext cx="3074043" cy="236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1" name="Google Shape;1111;p65"/>
          <p:cNvSpPr/>
          <p:nvPr/>
        </p:nvSpPr>
        <p:spPr>
          <a:xfrm rot="3600000">
            <a:off x="4708194" y="1469988"/>
            <a:ext cx="746098" cy="746162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rgbClr val="FD91A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2" name="Google Shape;1112;p65"/>
          <p:cNvSpPr/>
          <p:nvPr/>
        </p:nvSpPr>
        <p:spPr>
          <a:xfrm rot="6618510">
            <a:off x="4766487" y="1528285"/>
            <a:ext cx="629509" cy="629564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3" name="Google Shape;1113;p65"/>
          <p:cNvSpPr txBox="1">
            <a:spLocks noGrp="1"/>
          </p:cNvSpPr>
          <p:nvPr>
            <p:ph type="body" idx="4"/>
          </p:nvPr>
        </p:nvSpPr>
        <p:spPr>
          <a:xfrm>
            <a:off x="5136888" y="1587755"/>
            <a:ext cx="3417080" cy="39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4" name="Google Shape;1114;p65"/>
          <p:cNvSpPr txBox="1">
            <a:spLocks noGrp="1"/>
          </p:cNvSpPr>
          <p:nvPr>
            <p:ph type="body" idx="5"/>
          </p:nvPr>
        </p:nvSpPr>
        <p:spPr>
          <a:xfrm>
            <a:off x="5479925" y="1940843"/>
            <a:ext cx="3074043" cy="236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571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10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5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"/>
                            </p:stCondLst>
                            <p:childTnLst>
                              <p:par>
                                <p:cTn id="8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250"/>
                            </p:stCondLst>
                            <p:childTnLst>
                              <p:par>
                                <p:cTn id="84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50"/>
                            </p:stCondLst>
                            <p:childTnLst>
                              <p:par>
                                <p:cTn id="88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250"/>
                            </p:stCondLst>
                            <p:childTnLst>
                              <p:par>
                                <p:cTn id="92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750"/>
                            </p:stCondLst>
                            <p:childTnLst>
                              <p:par>
                                <p:cTn id="96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25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750"/>
                            </p:stCondLst>
                            <p:childTnLst>
                              <p:par>
                                <p:cTn id="104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250"/>
                            </p:stCondLst>
                            <p:childTnLst>
                              <p:par>
                                <p:cTn id="108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11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750"/>
                            </p:stCondLst>
                            <p:childTnLst>
                              <p:par>
                                <p:cTn id="1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75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111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6500"/>
                            </p:stCondLst>
                            <p:childTnLst>
                              <p:par>
                                <p:cTn id="152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000"/>
                            </p:stCondLst>
                            <p:childTnLst>
                              <p:par>
                                <p:cTn id="156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7500"/>
                            </p:stCondLst>
                            <p:childTnLst>
                              <p:par>
                                <p:cTn id="16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8000"/>
                            </p:stCondLst>
                            <p:childTnLst>
                              <p:par>
                                <p:cTn id="164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8500"/>
                            </p:stCondLst>
                            <p:childTnLst>
                              <p:par>
                                <p:cTn id="168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9000"/>
                            </p:stCondLst>
                            <p:childTnLst>
                              <p:par>
                                <p:cTn id="172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9500"/>
                            </p:stCondLst>
                            <p:childTnLst>
                              <p:par>
                                <p:cTn id="176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4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111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p14"/>
          <p:cNvGrpSpPr/>
          <p:nvPr/>
        </p:nvGrpSpPr>
        <p:grpSpPr>
          <a:xfrm rot="-4180805">
            <a:off x="7767512" y="3814957"/>
            <a:ext cx="2695887" cy="2230393"/>
            <a:chOff x="631850" y="237625"/>
            <a:chExt cx="6245350" cy="5166975"/>
          </a:xfrm>
        </p:grpSpPr>
        <p:sp>
          <p:nvSpPr>
            <p:cNvPr id="1021" name="Google Shape;1021;p14"/>
            <p:cNvSpPr/>
            <p:nvPr/>
          </p:nvSpPr>
          <p:spPr>
            <a:xfrm>
              <a:off x="631850" y="339575"/>
              <a:ext cx="6245350" cy="4956550"/>
            </a:xfrm>
            <a:custGeom>
              <a:avLst/>
              <a:gdLst/>
              <a:ahLst/>
              <a:cxnLst/>
              <a:rect l="l" t="t" r="r" b="b"/>
              <a:pathLst>
                <a:path w="249814" h="198262" extrusionOk="0">
                  <a:moveTo>
                    <a:pt x="64223" y="0"/>
                  </a:moveTo>
                  <a:cubicBezTo>
                    <a:pt x="56663" y="0"/>
                    <a:pt x="47831" y="1382"/>
                    <a:pt x="37342" y="4493"/>
                  </a:cubicBezTo>
                  <a:cubicBezTo>
                    <a:pt x="9309" y="12827"/>
                    <a:pt x="0" y="46165"/>
                    <a:pt x="16777" y="76472"/>
                  </a:cubicBezTo>
                  <a:cubicBezTo>
                    <a:pt x="30572" y="101502"/>
                    <a:pt x="47103" y="103710"/>
                    <a:pt x="64272" y="103710"/>
                  </a:cubicBezTo>
                  <a:cubicBezTo>
                    <a:pt x="67951" y="103710"/>
                    <a:pt x="71659" y="103609"/>
                    <a:pt x="75375" y="103609"/>
                  </a:cubicBezTo>
                  <a:cubicBezTo>
                    <a:pt x="84392" y="103609"/>
                    <a:pt x="93460" y="104206"/>
                    <a:pt x="102285" y="108294"/>
                  </a:cubicBezTo>
                  <a:cubicBezTo>
                    <a:pt x="139844" y="125612"/>
                    <a:pt x="92003" y="174752"/>
                    <a:pt x="154781" y="194019"/>
                  </a:cubicBezTo>
                  <a:cubicBezTo>
                    <a:pt x="164293" y="196940"/>
                    <a:pt x="171985" y="198262"/>
                    <a:pt x="178239" y="198262"/>
                  </a:cubicBezTo>
                  <a:cubicBezTo>
                    <a:pt x="200023" y="198262"/>
                    <a:pt x="204357" y="182223"/>
                    <a:pt x="207385" y="161872"/>
                  </a:cubicBezTo>
                  <a:cubicBezTo>
                    <a:pt x="208900" y="151697"/>
                    <a:pt x="217992" y="145744"/>
                    <a:pt x="228383" y="139899"/>
                  </a:cubicBezTo>
                  <a:cubicBezTo>
                    <a:pt x="249814" y="127777"/>
                    <a:pt x="243753" y="95305"/>
                    <a:pt x="219291" y="91841"/>
                  </a:cubicBezTo>
                  <a:cubicBezTo>
                    <a:pt x="212147" y="90867"/>
                    <a:pt x="204895" y="88161"/>
                    <a:pt x="197535" y="88161"/>
                  </a:cubicBezTo>
                  <a:cubicBezTo>
                    <a:pt x="103854" y="87969"/>
                    <a:pt x="124529" y="0"/>
                    <a:pt x="64223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723850" y="237625"/>
              <a:ext cx="6050525" cy="5166975"/>
            </a:xfrm>
            <a:custGeom>
              <a:avLst/>
              <a:gdLst/>
              <a:ahLst/>
              <a:cxnLst/>
              <a:rect l="l" t="t" r="r" b="b"/>
              <a:pathLst>
                <a:path w="242021" h="206679" extrusionOk="0">
                  <a:moveTo>
                    <a:pt x="9628" y="78878"/>
                  </a:moveTo>
                  <a:lnTo>
                    <a:pt x="9628" y="78878"/>
                  </a:lnTo>
                  <a:cubicBezTo>
                    <a:pt x="10373" y="80365"/>
                    <a:pt x="11169" y="81825"/>
                    <a:pt x="12015" y="83256"/>
                  </a:cubicBezTo>
                  <a:cubicBezTo>
                    <a:pt x="14472" y="87777"/>
                    <a:pt x="17555" y="91942"/>
                    <a:pt x="21019" y="95669"/>
                  </a:cubicBezTo>
                  <a:lnTo>
                    <a:pt x="21019" y="95669"/>
                  </a:lnTo>
                  <a:cubicBezTo>
                    <a:pt x="18097" y="92584"/>
                    <a:pt x="15499" y="89194"/>
                    <a:pt x="13314" y="85529"/>
                  </a:cubicBezTo>
                  <a:cubicBezTo>
                    <a:pt x="11980" y="83378"/>
                    <a:pt x="10749" y="81159"/>
                    <a:pt x="9628" y="78878"/>
                  </a:cubicBezTo>
                  <a:close/>
                  <a:moveTo>
                    <a:pt x="28142" y="95378"/>
                  </a:moveTo>
                  <a:cubicBezTo>
                    <a:pt x="29225" y="96352"/>
                    <a:pt x="30307" y="97110"/>
                    <a:pt x="31389" y="97976"/>
                  </a:cubicBezTo>
                  <a:cubicBezTo>
                    <a:pt x="30307" y="97110"/>
                    <a:pt x="29116" y="96352"/>
                    <a:pt x="28142" y="95378"/>
                  </a:cubicBezTo>
                  <a:close/>
                  <a:moveTo>
                    <a:pt x="31389" y="97976"/>
                  </a:moveTo>
                  <a:cubicBezTo>
                    <a:pt x="31992" y="98359"/>
                    <a:pt x="32594" y="98743"/>
                    <a:pt x="33196" y="99112"/>
                  </a:cubicBezTo>
                  <a:lnTo>
                    <a:pt x="33196" y="99112"/>
                  </a:lnTo>
                  <a:cubicBezTo>
                    <a:pt x="32574" y="98753"/>
                    <a:pt x="31966" y="98380"/>
                    <a:pt x="31389" y="97976"/>
                  </a:cubicBezTo>
                  <a:close/>
                  <a:moveTo>
                    <a:pt x="25666" y="100092"/>
                  </a:moveTo>
                  <a:cubicBezTo>
                    <a:pt x="26232" y="100552"/>
                    <a:pt x="26808" y="100995"/>
                    <a:pt x="27392" y="101424"/>
                  </a:cubicBezTo>
                  <a:lnTo>
                    <a:pt x="27392" y="101424"/>
                  </a:lnTo>
                  <a:cubicBezTo>
                    <a:pt x="26911" y="101078"/>
                    <a:pt x="26439" y="100723"/>
                    <a:pt x="25978" y="100357"/>
                  </a:cubicBezTo>
                  <a:cubicBezTo>
                    <a:pt x="25873" y="100269"/>
                    <a:pt x="25770" y="100181"/>
                    <a:pt x="25666" y="100092"/>
                  </a:cubicBezTo>
                  <a:close/>
                  <a:moveTo>
                    <a:pt x="109560" y="130171"/>
                  </a:moveTo>
                  <a:cubicBezTo>
                    <a:pt x="109912" y="131542"/>
                    <a:pt x="110211" y="132921"/>
                    <a:pt x="110452" y="134309"/>
                  </a:cubicBezTo>
                  <a:lnTo>
                    <a:pt x="110452" y="134309"/>
                  </a:lnTo>
                  <a:cubicBezTo>
                    <a:pt x="110263" y="132908"/>
                    <a:pt x="109963" y="131525"/>
                    <a:pt x="109560" y="130171"/>
                  </a:cubicBezTo>
                  <a:close/>
                  <a:moveTo>
                    <a:pt x="110452" y="134309"/>
                  </a:moveTo>
                  <a:lnTo>
                    <a:pt x="110452" y="134309"/>
                  </a:lnTo>
                  <a:cubicBezTo>
                    <a:pt x="110473" y="134465"/>
                    <a:pt x="110493" y="134621"/>
                    <a:pt x="110512" y="134777"/>
                  </a:cubicBezTo>
                  <a:cubicBezTo>
                    <a:pt x="110924" y="137480"/>
                    <a:pt x="111090" y="140273"/>
                    <a:pt x="111166" y="143144"/>
                  </a:cubicBezTo>
                  <a:lnTo>
                    <a:pt x="111166" y="143144"/>
                  </a:lnTo>
                  <a:cubicBezTo>
                    <a:pt x="111210" y="140162"/>
                    <a:pt x="110958" y="137217"/>
                    <a:pt x="110452" y="134309"/>
                  </a:cubicBezTo>
                  <a:close/>
                  <a:moveTo>
                    <a:pt x="30420" y="103422"/>
                  </a:moveTo>
                  <a:cubicBezTo>
                    <a:pt x="32408" y="104593"/>
                    <a:pt x="34463" y="105593"/>
                    <a:pt x="36585" y="106527"/>
                  </a:cubicBezTo>
                  <a:cubicBezTo>
                    <a:pt x="39399" y="107501"/>
                    <a:pt x="42213" y="108367"/>
                    <a:pt x="45136" y="108908"/>
                  </a:cubicBezTo>
                  <a:cubicBezTo>
                    <a:pt x="47950" y="109449"/>
                    <a:pt x="50872" y="109774"/>
                    <a:pt x="53686" y="109882"/>
                  </a:cubicBezTo>
                  <a:cubicBezTo>
                    <a:pt x="56065" y="109993"/>
                    <a:pt x="58425" y="110027"/>
                    <a:pt x="60765" y="110027"/>
                  </a:cubicBezTo>
                  <a:cubicBezTo>
                    <a:pt x="64328" y="110027"/>
                    <a:pt x="67844" y="109949"/>
                    <a:pt x="71307" y="109949"/>
                  </a:cubicBezTo>
                  <a:cubicBezTo>
                    <a:pt x="76645" y="109949"/>
                    <a:pt x="81856" y="110134"/>
                    <a:pt x="86916" y="111073"/>
                  </a:cubicBezTo>
                  <a:cubicBezTo>
                    <a:pt x="92003" y="111939"/>
                    <a:pt x="96874" y="113779"/>
                    <a:pt x="101311" y="116485"/>
                  </a:cubicBezTo>
                  <a:cubicBezTo>
                    <a:pt x="102394" y="117134"/>
                    <a:pt x="103368" y="117892"/>
                    <a:pt x="104234" y="118758"/>
                  </a:cubicBezTo>
                  <a:cubicBezTo>
                    <a:pt x="104775" y="119083"/>
                    <a:pt x="105208" y="119515"/>
                    <a:pt x="105641" y="119948"/>
                  </a:cubicBezTo>
                  <a:lnTo>
                    <a:pt x="106831" y="121247"/>
                  </a:lnTo>
                  <a:cubicBezTo>
                    <a:pt x="108347" y="123087"/>
                    <a:pt x="109537" y="125252"/>
                    <a:pt x="110295" y="127525"/>
                  </a:cubicBezTo>
                  <a:cubicBezTo>
                    <a:pt x="112353" y="133045"/>
                    <a:pt x="112633" y="139212"/>
                    <a:pt x="112670" y="145537"/>
                  </a:cubicBezTo>
                  <a:lnTo>
                    <a:pt x="112670" y="145537"/>
                  </a:lnTo>
                  <a:cubicBezTo>
                    <a:pt x="112564" y="142456"/>
                    <a:pt x="112456" y="139376"/>
                    <a:pt x="112243" y="136401"/>
                  </a:cubicBezTo>
                  <a:cubicBezTo>
                    <a:pt x="111919" y="133478"/>
                    <a:pt x="111269" y="130556"/>
                    <a:pt x="110403" y="127850"/>
                  </a:cubicBezTo>
                  <a:cubicBezTo>
                    <a:pt x="109429" y="125144"/>
                    <a:pt x="107914" y="122654"/>
                    <a:pt x="105966" y="120598"/>
                  </a:cubicBezTo>
                  <a:lnTo>
                    <a:pt x="105316" y="119732"/>
                  </a:lnTo>
                  <a:lnTo>
                    <a:pt x="104450" y="119083"/>
                  </a:lnTo>
                  <a:cubicBezTo>
                    <a:pt x="103909" y="118650"/>
                    <a:pt x="103476" y="118108"/>
                    <a:pt x="102827" y="117784"/>
                  </a:cubicBezTo>
                  <a:cubicBezTo>
                    <a:pt x="101636" y="116809"/>
                    <a:pt x="100445" y="116052"/>
                    <a:pt x="99147" y="115402"/>
                  </a:cubicBezTo>
                  <a:cubicBezTo>
                    <a:pt x="96549" y="113995"/>
                    <a:pt x="93735" y="112805"/>
                    <a:pt x="90920" y="112047"/>
                  </a:cubicBezTo>
                  <a:cubicBezTo>
                    <a:pt x="87998" y="111289"/>
                    <a:pt x="84967" y="110748"/>
                    <a:pt x="81937" y="110423"/>
                  </a:cubicBezTo>
                  <a:cubicBezTo>
                    <a:pt x="77824" y="110135"/>
                    <a:pt x="73662" y="109990"/>
                    <a:pt x="69517" y="109990"/>
                  </a:cubicBezTo>
                  <a:cubicBezTo>
                    <a:pt x="67445" y="109990"/>
                    <a:pt x="65376" y="110027"/>
                    <a:pt x="63320" y="110099"/>
                  </a:cubicBezTo>
                  <a:cubicBezTo>
                    <a:pt x="62056" y="110162"/>
                    <a:pt x="60792" y="110192"/>
                    <a:pt x="59529" y="110192"/>
                  </a:cubicBezTo>
                  <a:cubicBezTo>
                    <a:pt x="54302" y="110192"/>
                    <a:pt x="49088" y="109672"/>
                    <a:pt x="43945" y="108800"/>
                  </a:cubicBezTo>
                  <a:cubicBezTo>
                    <a:pt x="40698" y="108042"/>
                    <a:pt x="37451" y="107068"/>
                    <a:pt x="34420" y="105661"/>
                  </a:cubicBezTo>
                  <a:cubicBezTo>
                    <a:pt x="33076" y="104964"/>
                    <a:pt x="31732" y="104221"/>
                    <a:pt x="30420" y="103422"/>
                  </a:cubicBezTo>
                  <a:close/>
                  <a:moveTo>
                    <a:pt x="35513" y="100424"/>
                  </a:moveTo>
                  <a:lnTo>
                    <a:pt x="35513" y="100424"/>
                  </a:lnTo>
                  <a:cubicBezTo>
                    <a:pt x="37834" y="101597"/>
                    <a:pt x="40248" y="102570"/>
                    <a:pt x="42754" y="103171"/>
                  </a:cubicBezTo>
                  <a:cubicBezTo>
                    <a:pt x="48275" y="104579"/>
                    <a:pt x="53903" y="105228"/>
                    <a:pt x="59640" y="105228"/>
                  </a:cubicBezTo>
                  <a:cubicBezTo>
                    <a:pt x="60546" y="105245"/>
                    <a:pt x="61457" y="105251"/>
                    <a:pt x="62373" y="105251"/>
                  </a:cubicBezTo>
                  <a:cubicBezTo>
                    <a:pt x="65267" y="105251"/>
                    <a:pt x="68204" y="105187"/>
                    <a:pt x="71161" y="105187"/>
                  </a:cubicBezTo>
                  <a:cubicBezTo>
                    <a:pt x="73303" y="105187"/>
                    <a:pt x="75455" y="105221"/>
                    <a:pt x="77607" y="105336"/>
                  </a:cubicBezTo>
                  <a:cubicBezTo>
                    <a:pt x="83777" y="105444"/>
                    <a:pt x="89946" y="106635"/>
                    <a:pt x="95791" y="108583"/>
                  </a:cubicBezTo>
                  <a:cubicBezTo>
                    <a:pt x="98822" y="109666"/>
                    <a:pt x="101636" y="111181"/>
                    <a:pt x="104342" y="112913"/>
                  </a:cubicBezTo>
                  <a:cubicBezTo>
                    <a:pt x="109862" y="116377"/>
                    <a:pt x="113867" y="121897"/>
                    <a:pt x="115599" y="128283"/>
                  </a:cubicBezTo>
                  <a:cubicBezTo>
                    <a:pt x="116356" y="131205"/>
                    <a:pt x="116898" y="134344"/>
                    <a:pt x="117114" y="137483"/>
                  </a:cubicBezTo>
                  <a:cubicBezTo>
                    <a:pt x="117394" y="141471"/>
                    <a:pt x="117402" y="145368"/>
                    <a:pt x="117432" y="149204"/>
                  </a:cubicBezTo>
                  <a:lnTo>
                    <a:pt x="117432" y="149204"/>
                  </a:lnTo>
                  <a:cubicBezTo>
                    <a:pt x="117391" y="145149"/>
                    <a:pt x="117370" y="141094"/>
                    <a:pt x="117006" y="136942"/>
                  </a:cubicBezTo>
                  <a:cubicBezTo>
                    <a:pt x="116789" y="133803"/>
                    <a:pt x="116248" y="130664"/>
                    <a:pt x="115274" y="127633"/>
                  </a:cubicBezTo>
                  <a:cubicBezTo>
                    <a:pt x="114300" y="124494"/>
                    <a:pt x="112893" y="121572"/>
                    <a:pt x="110836" y="118974"/>
                  </a:cubicBezTo>
                  <a:cubicBezTo>
                    <a:pt x="106723" y="113995"/>
                    <a:pt x="101203" y="110423"/>
                    <a:pt x="95033" y="108475"/>
                  </a:cubicBezTo>
                  <a:cubicBezTo>
                    <a:pt x="89189" y="106527"/>
                    <a:pt x="83019" y="105444"/>
                    <a:pt x="76849" y="105336"/>
                  </a:cubicBezTo>
                  <a:cubicBezTo>
                    <a:pt x="74610" y="105256"/>
                    <a:pt x="72401" y="105235"/>
                    <a:pt x="70210" y="105235"/>
                  </a:cubicBezTo>
                  <a:cubicBezTo>
                    <a:pt x="67814" y="105235"/>
                    <a:pt x="65439" y="105260"/>
                    <a:pt x="63073" y="105260"/>
                  </a:cubicBezTo>
                  <a:cubicBezTo>
                    <a:pt x="61747" y="105260"/>
                    <a:pt x="60422" y="105252"/>
                    <a:pt x="59098" y="105228"/>
                  </a:cubicBezTo>
                  <a:cubicBezTo>
                    <a:pt x="58744" y="105235"/>
                    <a:pt x="58389" y="105238"/>
                    <a:pt x="58035" y="105238"/>
                  </a:cubicBezTo>
                  <a:cubicBezTo>
                    <a:pt x="52761" y="105238"/>
                    <a:pt x="47494" y="104490"/>
                    <a:pt x="42321" y="103171"/>
                  </a:cubicBezTo>
                  <a:cubicBezTo>
                    <a:pt x="39972" y="102486"/>
                    <a:pt x="37622" y="101624"/>
                    <a:pt x="35513" y="100424"/>
                  </a:cubicBezTo>
                  <a:close/>
                  <a:moveTo>
                    <a:pt x="111166" y="143144"/>
                  </a:moveTo>
                  <a:cubicBezTo>
                    <a:pt x="111165" y="143241"/>
                    <a:pt x="111163" y="143339"/>
                    <a:pt x="111161" y="143436"/>
                  </a:cubicBezTo>
                  <a:cubicBezTo>
                    <a:pt x="111243" y="147527"/>
                    <a:pt x="111201" y="151679"/>
                    <a:pt x="111409" y="155939"/>
                  </a:cubicBezTo>
                  <a:lnTo>
                    <a:pt x="111409" y="155939"/>
                  </a:lnTo>
                  <a:cubicBezTo>
                    <a:pt x="111201" y="151541"/>
                    <a:pt x="111276" y="147263"/>
                    <a:pt x="111166" y="143144"/>
                  </a:cubicBezTo>
                  <a:close/>
                  <a:moveTo>
                    <a:pt x="111409" y="155939"/>
                  </a:moveTo>
                  <a:lnTo>
                    <a:pt x="111409" y="155939"/>
                  </a:lnTo>
                  <a:cubicBezTo>
                    <a:pt x="111474" y="157317"/>
                    <a:pt x="111567" y="158706"/>
                    <a:pt x="111702" y="160105"/>
                  </a:cubicBezTo>
                  <a:cubicBezTo>
                    <a:pt x="111570" y="158704"/>
                    <a:pt x="111477" y="157316"/>
                    <a:pt x="111409" y="155939"/>
                  </a:cubicBezTo>
                  <a:close/>
                  <a:moveTo>
                    <a:pt x="112672" y="145839"/>
                  </a:moveTo>
                  <a:cubicBezTo>
                    <a:pt x="112676" y="146731"/>
                    <a:pt x="112676" y="147626"/>
                    <a:pt x="112676" y="148523"/>
                  </a:cubicBezTo>
                  <a:cubicBezTo>
                    <a:pt x="112785" y="155884"/>
                    <a:pt x="112893" y="163460"/>
                    <a:pt x="115058" y="170821"/>
                  </a:cubicBezTo>
                  <a:cubicBezTo>
                    <a:pt x="116140" y="174392"/>
                    <a:pt x="117764" y="177964"/>
                    <a:pt x="119928" y="181103"/>
                  </a:cubicBezTo>
                  <a:cubicBezTo>
                    <a:pt x="121839" y="183874"/>
                    <a:pt x="124088" y="186392"/>
                    <a:pt x="126599" y="188583"/>
                  </a:cubicBezTo>
                  <a:lnTo>
                    <a:pt x="126599" y="188583"/>
                  </a:lnTo>
                  <a:cubicBezTo>
                    <a:pt x="124760" y="186986"/>
                    <a:pt x="123036" y="185247"/>
                    <a:pt x="121444" y="183376"/>
                  </a:cubicBezTo>
                  <a:cubicBezTo>
                    <a:pt x="119387" y="180670"/>
                    <a:pt x="117655" y="177748"/>
                    <a:pt x="116356" y="174609"/>
                  </a:cubicBezTo>
                  <a:cubicBezTo>
                    <a:pt x="115166" y="171470"/>
                    <a:pt x="114192" y="168223"/>
                    <a:pt x="113650" y="164867"/>
                  </a:cubicBezTo>
                  <a:cubicBezTo>
                    <a:pt x="112790" y="158524"/>
                    <a:pt x="112464" y="152182"/>
                    <a:pt x="112672" y="145839"/>
                  </a:cubicBezTo>
                  <a:close/>
                  <a:moveTo>
                    <a:pt x="60515" y="0"/>
                  </a:moveTo>
                  <a:cubicBezTo>
                    <a:pt x="56887" y="0"/>
                    <a:pt x="53287" y="303"/>
                    <a:pt x="49790" y="778"/>
                  </a:cubicBezTo>
                  <a:cubicBezTo>
                    <a:pt x="45460" y="1427"/>
                    <a:pt x="41131" y="2401"/>
                    <a:pt x="36801" y="3484"/>
                  </a:cubicBezTo>
                  <a:cubicBezTo>
                    <a:pt x="34745" y="4133"/>
                    <a:pt x="32688" y="4566"/>
                    <a:pt x="30415" y="5324"/>
                  </a:cubicBezTo>
                  <a:cubicBezTo>
                    <a:pt x="29333" y="5648"/>
                    <a:pt x="28251" y="6081"/>
                    <a:pt x="27168" y="6623"/>
                  </a:cubicBezTo>
                  <a:cubicBezTo>
                    <a:pt x="26086" y="7056"/>
                    <a:pt x="25003" y="7597"/>
                    <a:pt x="24029" y="8138"/>
                  </a:cubicBezTo>
                  <a:cubicBezTo>
                    <a:pt x="19916" y="10411"/>
                    <a:pt x="16128" y="13225"/>
                    <a:pt x="12989" y="16689"/>
                  </a:cubicBezTo>
                  <a:cubicBezTo>
                    <a:pt x="9742" y="20152"/>
                    <a:pt x="7144" y="24049"/>
                    <a:pt x="5304" y="28270"/>
                  </a:cubicBezTo>
                  <a:cubicBezTo>
                    <a:pt x="1516" y="36713"/>
                    <a:pt x="109" y="45913"/>
                    <a:pt x="974" y="55113"/>
                  </a:cubicBezTo>
                  <a:cubicBezTo>
                    <a:pt x="1840" y="64097"/>
                    <a:pt x="4438" y="72756"/>
                    <a:pt x="8659" y="80658"/>
                  </a:cubicBezTo>
                  <a:cubicBezTo>
                    <a:pt x="9634" y="82714"/>
                    <a:pt x="10716" y="84663"/>
                    <a:pt x="11907" y="86503"/>
                  </a:cubicBezTo>
                  <a:cubicBezTo>
                    <a:pt x="13205" y="88343"/>
                    <a:pt x="14396" y="90183"/>
                    <a:pt x="15803" y="92023"/>
                  </a:cubicBezTo>
                  <a:cubicBezTo>
                    <a:pt x="18509" y="95595"/>
                    <a:pt x="21648" y="98950"/>
                    <a:pt x="25220" y="101764"/>
                  </a:cubicBezTo>
                  <a:cubicBezTo>
                    <a:pt x="28900" y="104687"/>
                    <a:pt x="33013" y="106960"/>
                    <a:pt x="37451" y="108583"/>
                  </a:cubicBezTo>
                  <a:cubicBezTo>
                    <a:pt x="41780" y="110099"/>
                    <a:pt x="46218" y="110965"/>
                    <a:pt x="50764" y="111398"/>
                  </a:cubicBezTo>
                  <a:cubicBezTo>
                    <a:pt x="54024" y="111672"/>
                    <a:pt x="57227" y="111748"/>
                    <a:pt x="60372" y="111748"/>
                  </a:cubicBezTo>
                  <a:cubicBezTo>
                    <a:pt x="64195" y="111748"/>
                    <a:pt x="67934" y="111637"/>
                    <a:pt x="71589" y="111637"/>
                  </a:cubicBezTo>
                  <a:cubicBezTo>
                    <a:pt x="73215" y="111637"/>
                    <a:pt x="74824" y="111659"/>
                    <a:pt x="76417" y="111722"/>
                  </a:cubicBezTo>
                  <a:cubicBezTo>
                    <a:pt x="80421" y="111831"/>
                    <a:pt x="84426" y="112263"/>
                    <a:pt x="88323" y="113021"/>
                  </a:cubicBezTo>
                  <a:cubicBezTo>
                    <a:pt x="92111" y="113887"/>
                    <a:pt x="95791" y="115294"/>
                    <a:pt x="99147" y="117134"/>
                  </a:cubicBezTo>
                  <a:cubicBezTo>
                    <a:pt x="102285" y="118866"/>
                    <a:pt x="104991" y="121356"/>
                    <a:pt x="107048" y="124278"/>
                  </a:cubicBezTo>
                  <a:cubicBezTo>
                    <a:pt x="108108" y="126148"/>
                    <a:pt x="108952" y="128126"/>
                    <a:pt x="109560" y="130171"/>
                  </a:cubicBezTo>
                  <a:lnTo>
                    <a:pt x="109560" y="130171"/>
                  </a:lnTo>
                  <a:cubicBezTo>
                    <a:pt x="109417" y="129612"/>
                    <a:pt x="109265" y="129055"/>
                    <a:pt x="109104" y="128499"/>
                  </a:cubicBezTo>
                  <a:cubicBezTo>
                    <a:pt x="108347" y="126334"/>
                    <a:pt x="107264" y="124386"/>
                    <a:pt x="105857" y="122546"/>
                  </a:cubicBezTo>
                  <a:cubicBezTo>
                    <a:pt x="105100" y="121680"/>
                    <a:pt x="104342" y="120814"/>
                    <a:pt x="103476" y="120057"/>
                  </a:cubicBezTo>
                  <a:cubicBezTo>
                    <a:pt x="103043" y="119732"/>
                    <a:pt x="102610" y="119299"/>
                    <a:pt x="102177" y="118974"/>
                  </a:cubicBezTo>
                  <a:lnTo>
                    <a:pt x="100662" y="118000"/>
                  </a:lnTo>
                  <a:cubicBezTo>
                    <a:pt x="98605" y="116701"/>
                    <a:pt x="96441" y="115619"/>
                    <a:pt x="94276" y="114753"/>
                  </a:cubicBezTo>
                  <a:cubicBezTo>
                    <a:pt x="91895" y="113887"/>
                    <a:pt x="89513" y="113238"/>
                    <a:pt x="87132" y="112696"/>
                  </a:cubicBezTo>
                  <a:cubicBezTo>
                    <a:pt x="81979" y="111688"/>
                    <a:pt x="76652" y="111492"/>
                    <a:pt x="71181" y="111492"/>
                  </a:cubicBezTo>
                  <a:cubicBezTo>
                    <a:pt x="67683" y="111492"/>
                    <a:pt x="64126" y="111572"/>
                    <a:pt x="60519" y="111572"/>
                  </a:cubicBezTo>
                  <a:cubicBezTo>
                    <a:pt x="58865" y="111572"/>
                    <a:pt x="57201" y="111555"/>
                    <a:pt x="55527" y="111506"/>
                  </a:cubicBezTo>
                  <a:cubicBezTo>
                    <a:pt x="49790" y="111398"/>
                    <a:pt x="44162" y="110423"/>
                    <a:pt x="38750" y="108800"/>
                  </a:cubicBezTo>
                  <a:cubicBezTo>
                    <a:pt x="35935" y="107826"/>
                    <a:pt x="33229" y="106635"/>
                    <a:pt x="30740" y="105228"/>
                  </a:cubicBezTo>
                  <a:cubicBezTo>
                    <a:pt x="28142" y="103821"/>
                    <a:pt x="25761" y="102089"/>
                    <a:pt x="23596" y="100141"/>
                  </a:cubicBezTo>
                  <a:cubicBezTo>
                    <a:pt x="19375" y="96352"/>
                    <a:pt x="15695" y="91915"/>
                    <a:pt x="12664" y="87152"/>
                  </a:cubicBezTo>
                  <a:cubicBezTo>
                    <a:pt x="9634" y="82390"/>
                    <a:pt x="7036" y="77302"/>
                    <a:pt x="5088" y="72107"/>
                  </a:cubicBezTo>
                  <a:cubicBezTo>
                    <a:pt x="974" y="61283"/>
                    <a:pt x="0" y="49593"/>
                    <a:pt x="2273" y="38336"/>
                  </a:cubicBezTo>
                  <a:cubicBezTo>
                    <a:pt x="2815" y="35522"/>
                    <a:pt x="3680" y="32708"/>
                    <a:pt x="4871" y="30002"/>
                  </a:cubicBezTo>
                  <a:cubicBezTo>
                    <a:pt x="5953" y="27296"/>
                    <a:pt x="7361" y="24698"/>
                    <a:pt x="9092" y="22209"/>
                  </a:cubicBezTo>
                  <a:cubicBezTo>
                    <a:pt x="12339" y="17230"/>
                    <a:pt x="16777" y="13009"/>
                    <a:pt x="21756" y="9870"/>
                  </a:cubicBezTo>
                  <a:cubicBezTo>
                    <a:pt x="24354" y="8246"/>
                    <a:pt x="27060" y="6947"/>
                    <a:pt x="29766" y="5973"/>
                  </a:cubicBezTo>
                  <a:cubicBezTo>
                    <a:pt x="32688" y="4891"/>
                    <a:pt x="35394" y="4241"/>
                    <a:pt x="38100" y="3592"/>
                  </a:cubicBezTo>
                  <a:cubicBezTo>
                    <a:pt x="39399" y="3159"/>
                    <a:pt x="40806" y="2726"/>
                    <a:pt x="42105" y="2509"/>
                  </a:cubicBezTo>
                  <a:lnTo>
                    <a:pt x="46326" y="1752"/>
                  </a:lnTo>
                  <a:cubicBezTo>
                    <a:pt x="49140" y="1211"/>
                    <a:pt x="51955" y="778"/>
                    <a:pt x="54877" y="561"/>
                  </a:cubicBezTo>
                  <a:lnTo>
                    <a:pt x="54877" y="561"/>
                  </a:lnTo>
                  <a:cubicBezTo>
                    <a:pt x="54296" y="727"/>
                    <a:pt x="53012" y="957"/>
                    <a:pt x="53965" y="957"/>
                  </a:cubicBezTo>
                  <a:cubicBezTo>
                    <a:pt x="54253" y="957"/>
                    <a:pt x="54747" y="936"/>
                    <a:pt x="55527" y="886"/>
                  </a:cubicBezTo>
                  <a:lnTo>
                    <a:pt x="55527" y="886"/>
                  </a:lnTo>
                  <a:lnTo>
                    <a:pt x="51197" y="1427"/>
                  </a:lnTo>
                  <a:cubicBezTo>
                    <a:pt x="50439" y="1427"/>
                    <a:pt x="49790" y="1535"/>
                    <a:pt x="49032" y="1644"/>
                  </a:cubicBezTo>
                  <a:lnTo>
                    <a:pt x="46867" y="2077"/>
                  </a:lnTo>
                  <a:cubicBezTo>
                    <a:pt x="44053" y="2618"/>
                    <a:pt x="41347" y="3159"/>
                    <a:pt x="38533" y="3917"/>
                  </a:cubicBezTo>
                  <a:cubicBezTo>
                    <a:pt x="35827" y="4674"/>
                    <a:pt x="33121" y="5215"/>
                    <a:pt x="30199" y="6298"/>
                  </a:cubicBezTo>
                  <a:cubicBezTo>
                    <a:pt x="27385" y="7380"/>
                    <a:pt x="24679" y="8679"/>
                    <a:pt x="22081" y="10194"/>
                  </a:cubicBezTo>
                  <a:cubicBezTo>
                    <a:pt x="16994" y="13442"/>
                    <a:pt x="12664" y="17663"/>
                    <a:pt x="9417" y="22642"/>
                  </a:cubicBezTo>
                  <a:cubicBezTo>
                    <a:pt x="7793" y="25131"/>
                    <a:pt x="6386" y="27837"/>
                    <a:pt x="5304" y="30543"/>
                  </a:cubicBezTo>
                  <a:cubicBezTo>
                    <a:pt x="4222" y="33249"/>
                    <a:pt x="3356" y="36063"/>
                    <a:pt x="2815" y="38986"/>
                  </a:cubicBezTo>
                  <a:cubicBezTo>
                    <a:pt x="650" y="50351"/>
                    <a:pt x="1732" y="62041"/>
                    <a:pt x="5953" y="72756"/>
                  </a:cubicBezTo>
                  <a:cubicBezTo>
                    <a:pt x="8010" y="78060"/>
                    <a:pt x="10608" y="83147"/>
                    <a:pt x="13747" y="87802"/>
                  </a:cubicBezTo>
                  <a:cubicBezTo>
                    <a:pt x="16885" y="92672"/>
                    <a:pt x="20674" y="97002"/>
                    <a:pt x="25112" y="100790"/>
                  </a:cubicBezTo>
                  <a:cubicBezTo>
                    <a:pt x="29658" y="104579"/>
                    <a:pt x="34961" y="107284"/>
                    <a:pt x="40590" y="108908"/>
                  </a:cubicBezTo>
                  <a:cubicBezTo>
                    <a:pt x="43404" y="109666"/>
                    <a:pt x="46218" y="110207"/>
                    <a:pt x="49140" y="110532"/>
                  </a:cubicBezTo>
                  <a:cubicBezTo>
                    <a:pt x="51955" y="110856"/>
                    <a:pt x="54769" y="111073"/>
                    <a:pt x="57583" y="111073"/>
                  </a:cubicBezTo>
                  <a:cubicBezTo>
                    <a:pt x="58915" y="111099"/>
                    <a:pt x="60240" y="111108"/>
                    <a:pt x="61559" y="111108"/>
                  </a:cubicBezTo>
                  <a:cubicBezTo>
                    <a:pt x="64442" y="111108"/>
                    <a:pt x="67292" y="111065"/>
                    <a:pt x="70105" y="111065"/>
                  </a:cubicBezTo>
                  <a:cubicBezTo>
                    <a:pt x="76778" y="111065"/>
                    <a:pt x="83237" y="111304"/>
                    <a:pt x="89405" y="112913"/>
                  </a:cubicBezTo>
                  <a:cubicBezTo>
                    <a:pt x="94276" y="113995"/>
                    <a:pt x="98822" y="116052"/>
                    <a:pt x="102935" y="119083"/>
                  </a:cubicBezTo>
                  <a:cubicBezTo>
                    <a:pt x="103801" y="119840"/>
                    <a:pt x="104667" y="120598"/>
                    <a:pt x="105533" y="121464"/>
                  </a:cubicBezTo>
                  <a:cubicBezTo>
                    <a:pt x="106290" y="122330"/>
                    <a:pt x="107048" y="123196"/>
                    <a:pt x="107697" y="124278"/>
                  </a:cubicBezTo>
                  <a:cubicBezTo>
                    <a:pt x="108888" y="126334"/>
                    <a:pt x="109754" y="128499"/>
                    <a:pt x="110403" y="130881"/>
                  </a:cubicBezTo>
                  <a:cubicBezTo>
                    <a:pt x="111377" y="136076"/>
                    <a:pt x="111810" y="141380"/>
                    <a:pt x="111702" y="146575"/>
                  </a:cubicBezTo>
                  <a:cubicBezTo>
                    <a:pt x="111702" y="152312"/>
                    <a:pt x="112027" y="158048"/>
                    <a:pt x="112785" y="163785"/>
                  </a:cubicBezTo>
                  <a:lnTo>
                    <a:pt x="112135" y="163893"/>
                  </a:lnTo>
                  <a:cubicBezTo>
                    <a:pt x="112676" y="168223"/>
                    <a:pt x="113867" y="172444"/>
                    <a:pt x="115599" y="176449"/>
                  </a:cubicBezTo>
                  <a:cubicBezTo>
                    <a:pt x="117439" y="180454"/>
                    <a:pt x="120037" y="184134"/>
                    <a:pt x="123175" y="187381"/>
                  </a:cubicBezTo>
                  <a:cubicBezTo>
                    <a:pt x="129453" y="193226"/>
                    <a:pt x="136922" y="197772"/>
                    <a:pt x="145040" y="200478"/>
                  </a:cubicBezTo>
                  <a:cubicBezTo>
                    <a:pt x="148936" y="201885"/>
                    <a:pt x="152941" y="203184"/>
                    <a:pt x="156946" y="204158"/>
                  </a:cubicBezTo>
                  <a:cubicBezTo>
                    <a:pt x="161059" y="205240"/>
                    <a:pt x="165172" y="205998"/>
                    <a:pt x="169393" y="206431"/>
                  </a:cubicBezTo>
                  <a:cubicBezTo>
                    <a:pt x="171045" y="206592"/>
                    <a:pt x="172712" y="206678"/>
                    <a:pt x="174378" y="206678"/>
                  </a:cubicBezTo>
                  <a:cubicBezTo>
                    <a:pt x="177186" y="206678"/>
                    <a:pt x="179989" y="206433"/>
                    <a:pt x="182706" y="205890"/>
                  </a:cubicBezTo>
                  <a:cubicBezTo>
                    <a:pt x="185088" y="205457"/>
                    <a:pt x="187361" y="204699"/>
                    <a:pt x="189525" y="203617"/>
                  </a:cubicBezTo>
                  <a:cubicBezTo>
                    <a:pt x="191690" y="202534"/>
                    <a:pt x="193747" y="201127"/>
                    <a:pt x="195479" y="199504"/>
                  </a:cubicBezTo>
                  <a:cubicBezTo>
                    <a:pt x="198293" y="196798"/>
                    <a:pt x="200457" y="193659"/>
                    <a:pt x="202081" y="190195"/>
                  </a:cubicBezTo>
                  <a:cubicBezTo>
                    <a:pt x="203380" y="187165"/>
                    <a:pt x="204462" y="184134"/>
                    <a:pt x="205112" y="180887"/>
                  </a:cubicBezTo>
                  <a:cubicBezTo>
                    <a:pt x="205869" y="177964"/>
                    <a:pt x="206411" y="175150"/>
                    <a:pt x="206735" y="172444"/>
                  </a:cubicBezTo>
                  <a:cubicBezTo>
                    <a:pt x="206952" y="171037"/>
                    <a:pt x="207060" y="169738"/>
                    <a:pt x="207276" y="168548"/>
                  </a:cubicBezTo>
                  <a:cubicBezTo>
                    <a:pt x="207385" y="167898"/>
                    <a:pt x="207493" y="167249"/>
                    <a:pt x="207493" y="166599"/>
                  </a:cubicBezTo>
                  <a:lnTo>
                    <a:pt x="207709" y="165084"/>
                  </a:lnTo>
                  <a:lnTo>
                    <a:pt x="207493" y="165950"/>
                  </a:lnTo>
                  <a:lnTo>
                    <a:pt x="207385" y="166491"/>
                  </a:lnTo>
                  <a:lnTo>
                    <a:pt x="207276" y="167032"/>
                  </a:lnTo>
                  <a:lnTo>
                    <a:pt x="206952" y="169197"/>
                  </a:lnTo>
                  <a:cubicBezTo>
                    <a:pt x="206627" y="170712"/>
                    <a:pt x="206411" y="172228"/>
                    <a:pt x="206086" y="173743"/>
                  </a:cubicBezTo>
                  <a:cubicBezTo>
                    <a:pt x="205436" y="176774"/>
                    <a:pt x="204787" y="179804"/>
                    <a:pt x="203813" y="182835"/>
                  </a:cubicBezTo>
                  <a:cubicBezTo>
                    <a:pt x="202839" y="185974"/>
                    <a:pt x="201540" y="189005"/>
                    <a:pt x="200025" y="191927"/>
                  </a:cubicBezTo>
                  <a:cubicBezTo>
                    <a:pt x="198293" y="194958"/>
                    <a:pt x="196020" y="197664"/>
                    <a:pt x="193314" y="199829"/>
                  </a:cubicBezTo>
                  <a:cubicBezTo>
                    <a:pt x="190608" y="201993"/>
                    <a:pt x="187361" y="203509"/>
                    <a:pt x="183897" y="204375"/>
                  </a:cubicBezTo>
                  <a:cubicBezTo>
                    <a:pt x="180981" y="205055"/>
                    <a:pt x="177978" y="205473"/>
                    <a:pt x="174967" y="205473"/>
                  </a:cubicBezTo>
                  <a:cubicBezTo>
                    <a:pt x="174624" y="205473"/>
                    <a:pt x="174282" y="205468"/>
                    <a:pt x="173939" y="205457"/>
                  </a:cubicBezTo>
                  <a:cubicBezTo>
                    <a:pt x="167553" y="205132"/>
                    <a:pt x="161167" y="204050"/>
                    <a:pt x="154997" y="202318"/>
                  </a:cubicBezTo>
                  <a:cubicBezTo>
                    <a:pt x="148828" y="200694"/>
                    <a:pt x="142767" y="198421"/>
                    <a:pt x="137030" y="195499"/>
                  </a:cubicBezTo>
                  <a:cubicBezTo>
                    <a:pt x="133581" y="193806"/>
                    <a:pt x="130349" y="191713"/>
                    <a:pt x="127399" y="189262"/>
                  </a:cubicBezTo>
                  <a:lnTo>
                    <a:pt x="127399" y="189262"/>
                  </a:lnTo>
                  <a:cubicBezTo>
                    <a:pt x="127470" y="189321"/>
                    <a:pt x="127542" y="189379"/>
                    <a:pt x="127613" y="189438"/>
                  </a:cubicBezTo>
                  <a:cubicBezTo>
                    <a:pt x="133458" y="193875"/>
                    <a:pt x="139952" y="197231"/>
                    <a:pt x="146880" y="199504"/>
                  </a:cubicBezTo>
                  <a:cubicBezTo>
                    <a:pt x="150235" y="200694"/>
                    <a:pt x="153590" y="201669"/>
                    <a:pt x="157054" y="202534"/>
                  </a:cubicBezTo>
                  <a:cubicBezTo>
                    <a:pt x="160409" y="203400"/>
                    <a:pt x="163873" y="204050"/>
                    <a:pt x="167445" y="204591"/>
                  </a:cubicBezTo>
                  <a:cubicBezTo>
                    <a:pt x="169826" y="204880"/>
                    <a:pt x="172207" y="205024"/>
                    <a:pt x="174621" y="205024"/>
                  </a:cubicBezTo>
                  <a:cubicBezTo>
                    <a:pt x="175827" y="205024"/>
                    <a:pt x="177042" y="204988"/>
                    <a:pt x="178269" y="204916"/>
                  </a:cubicBezTo>
                  <a:cubicBezTo>
                    <a:pt x="182057" y="204591"/>
                    <a:pt x="185629" y="203617"/>
                    <a:pt x="189092" y="201993"/>
                  </a:cubicBezTo>
                  <a:cubicBezTo>
                    <a:pt x="190824" y="201127"/>
                    <a:pt x="192448" y="200045"/>
                    <a:pt x="193855" y="198746"/>
                  </a:cubicBezTo>
                  <a:cubicBezTo>
                    <a:pt x="195262" y="197447"/>
                    <a:pt x="196561" y="196040"/>
                    <a:pt x="197752" y="194525"/>
                  </a:cubicBezTo>
                  <a:cubicBezTo>
                    <a:pt x="199808" y="191494"/>
                    <a:pt x="201432" y="188247"/>
                    <a:pt x="202622" y="184675"/>
                  </a:cubicBezTo>
                  <a:cubicBezTo>
                    <a:pt x="203705" y="181428"/>
                    <a:pt x="204679" y="177964"/>
                    <a:pt x="205328" y="174609"/>
                  </a:cubicBezTo>
                  <a:cubicBezTo>
                    <a:pt x="205653" y="172877"/>
                    <a:pt x="205978" y="171145"/>
                    <a:pt x="206302" y="169522"/>
                  </a:cubicBezTo>
                  <a:lnTo>
                    <a:pt x="206735" y="166924"/>
                  </a:lnTo>
                  <a:lnTo>
                    <a:pt x="206844" y="166275"/>
                  </a:lnTo>
                  <a:lnTo>
                    <a:pt x="206952" y="165842"/>
                  </a:lnTo>
                  <a:lnTo>
                    <a:pt x="207168" y="164759"/>
                  </a:lnTo>
                  <a:cubicBezTo>
                    <a:pt x="207818" y="162378"/>
                    <a:pt x="209008" y="160213"/>
                    <a:pt x="210632" y="158373"/>
                  </a:cubicBezTo>
                  <a:cubicBezTo>
                    <a:pt x="212580" y="155775"/>
                    <a:pt x="214853" y="153502"/>
                    <a:pt x="217343" y="151662"/>
                  </a:cubicBezTo>
                  <a:cubicBezTo>
                    <a:pt x="221780" y="147982"/>
                    <a:pt x="225569" y="145384"/>
                    <a:pt x="225244" y="144952"/>
                  </a:cubicBezTo>
                  <a:cubicBezTo>
                    <a:pt x="225220" y="144903"/>
                    <a:pt x="225146" y="144876"/>
                    <a:pt x="225020" y="144876"/>
                  </a:cubicBezTo>
                  <a:cubicBezTo>
                    <a:pt x="224584" y="144876"/>
                    <a:pt x="223518" y="145195"/>
                    <a:pt x="221672" y="146034"/>
                  </a:cubicBezTo>
                  <a:cubicBezTo>
                    <a:pt x="217776" y="147874"/>
                    <a:pt x="214096" y="150147"/>
                    <a:pt x="210848" y="152853"/>
                  </a:cubicBezTo>
                  <a:cubicBezTo>
                    <a:pt x="209441" y="154044"/>
                    <a:pt x="208251" y="155451"/>
                    <a:pt x="207168" y="156858"/>
                  </a:cubicBezTo>
                  <a:cubicBezTo>
                    <a:pt x="205978" y="158481"/>
                    <a:pt x="205003" y="160321"/>
                    <a:pt x="204354" y="162161"/>
                  </a:cubicBezTo>
                  <a:cubicBezTo>
                    <a:pt x="203813" y="163677"/>
                    <a:pt x="203380" y="165300"/>
                    <a:pt x="203163" y="166924"/>
                  </a:cubicBezTo>
                  <a:cubicBezTo>
                    <a:pt x="203055" y="168115"/>
                    <a:pt x="202947" y="168872"/>
                    <a:pt x="202947" y="168872"/>
                  </a:cubicBezTo>
                  <a:cubicBezTo>
                    <a:pt x="202660" y="169732"/>
                    <a:pt x="202451" y="170065"/>
                    <a:pt x="202296" y="170065"/>
                  </a:cubicBezTo>
                  <a:cubicBezTo>
                    <a:pt x="202041" y="170065"/>
                    <a:pt x="201932" y="169165"/>
                    <a:pt x="201865" y="168223"/>
                  </a:cubicBezTo>
                  <a:cubicBezTo>
                    <a:pt x="201107" y="172985"/>
                    <a:pt x="200133" y="177640"/>
                    <a:pt x="198726" y="182186"/>
                  </a:cubicBezTo>
                  <a:cubicBezTo>
                    <a:pt x="197427" y="186623"/>
                    <a:pt x="195262" y="190736"/>
                    <a:pt x="192231" y="194200"/>
                  </a:cubicBezTo>
                  <a:cubicBezTo>
                    <a:pt x="189092" y="197447"/>
                    <a:pt x="184871" y="199504"/>
                    <a:pt x="180433" y="200153"/>
                  </a:cubicBezTo>
                  <a:cubicBezTo>
                    <a:pt x="178439" y="200432"/>
                    <a:pt x="176444" y="200571"/>
                    <a:pt x="174458" y="200571"/>
                  </a:cubicBezTo>
                  <a:cubicBezTo>
                    <a:pt x="171810" y="200571"/>
                    <a:pt x="169177" y="200323"/>
                    <a:pt x="166579" y="199829"/>
                  </a:cubicBezTo>
                  <a:cubicBezTo>
                    <a:pt x="161816" y="199071"/>
                    <a:pt x="157162" y="197988"/>
                    <a:pt x="152616" y="196581"/>
                  </a:cubicBezTo>
                  <a:cubicBezTo>
                    <a:pt x="150343" y="195932"/>
                    <a:pt x="148070" y="195283"/>
                    <a:pt x="145905" y="194308"/>
                  </a:cubicBezTo>
                  <a:cubicBezTo>
                    <a:pt x="143741" y="193334"/>
                    <a:pt x="141468" y="192577"/>
                    <a:pt x="139411" y="191386"/>
                  </a:cubicBezTo>
                  <a:cubicBezTo>
                    <a:pt x="130969" y="187381"/>
                    <a:pt x="123717" y="180779"/>
                    <a:pt x="120469" y="172228"/>
                  </a:cubicBezTo>
                  <a:cubicBezTo>
                    <a:pt x="119495" y="169522"/>
                    <a:pt x="118738" y="166708"/>
                    <a:pt x="118305" y="163893"/>
                  </a:cubicBezTo>
                  <a:cubicBezTo>
                    <a:pt x="117987" y="161749"/>
                    <a:pt x="117786" y="159605"/>
                    <a:pt x="117659" y="157460"/>
                  </a:cubicBezTo>
                  <a:lnTo>
                    <a:pt x="117659" y="157460"/>
                  </a:lnTo>
                  <a:cubicBezTo>
                    <a:pt x="117815" y="159640"/>
                    <a:pt x="118082" y="161852"/>
                    <a:pt x="118413" y="164002"/>
                  </a:cubicBezTo>
                  <a:cubicBezTo>
                    <a:pt x="118846" y="166816"/>
                    <a:pt x="119495" y="169522"/>
                    <a:pt x="120469" y="172119"/>
                  </a:cubicBezTo>
                  <a:cubicBezTo>
                    <a:pt x="123825" y="180779"/>
                    <a:pt x="131077" y="187273"/>
                    <a:pt x="139519" y="191386"/>
                  </a:cubicBezTo>
                  <a:cubicBezTo>
                    <a:pt x="141576" y="192468"/>
                    <a:pt x="143849" y="193226"/>
                    <a:pt x="146014" y="194200"/>
                  </a:cubicBezTo>
                  <a:cubicBezTo>
                    <a:pt x="148287" y="194958"/>
                    <a:pt x="150560" y="195824"/>
                    <a:pt x="152833" y="196473"/>
                  </a:cubicBezTo>
                  <a:cubicBezTo>
                    <a:pt x="157379" y="197880"/>
                    <a:pt x="162033" y="198963"/>
                    <a:pt x="166795" y="199720"/>
                  </a:cubicBezTo>
                  <a:cubicBezTo>
                    <a:pt x="169123" y="200099"/>
                    <a:pt x="171477" y="200289"/>
                    <a:pt x="173831" y="200289"/>
                  </a:cubicBezTo>
                  <a:cubicBezTo>
                    <a:pt x="176185" y="200289"/>
                    <a:pt x="178539" y="200099"/>
                    <a:pt x="180866" y="199720"/>
                  </a:cubicBezTo>
                  <a:cubicBezTo>
                    <a:pt x="185304" y="198963"/>
                    <a:pt x="189309" y="196690"/>
                    <a:pt x="192340" y="193334"/>
                  </a:cubicBezTo>
                  <a:cubicBezTo>
                    <a:pt x="195262" y="189762"/>
                    <a:pt x="197427" y="185541"/>
                    <a:pt x="198617" y="181103"/>
                  </a:cubicBezTo>
                  <a:cubicBezTo>
                    <a:pt x="199916" y="176449"/>
                    <a:pt x="200890" y="171686"/>
                    <a:pt x="201540" y="166924"/>
                  </a:cubicBezTo>
                  <a:cubicBezTo>
                    <a:pt x="201482" y="166522"/>
                    <a:pt x="201425" y="166272"/>
                    <a:pt x="201335" y="166272"/>
                  </a:cubicBezTo>
                  <a:cubicBezTo>
                    <a:pt x="201256" y="166272"/>
                    <a:pt x="201151" y="166467"/>
                    <a:pt x="200999" y="166924"/>
                  </a:cubicBezTo>
                  <a:cubicBezTo>
                    <a:pt x="200674" y="167790"/>
                    <a:pt x="200133" y="170063"/>
                    <a:pt x="199159" y="174068"/>
                  </a:cubicBezTo>
                  <a:cubicBezTo>
                    <a:pt x="198834" y="175475"/>
                    <a:pt x="198401" y="177315"/>
                    <a:pt x="197752" y="179480"/>
                  </a:cubicBezTo>
                  <a:cubicBezTo>
                    <a:pt x="197102" y="181969"/>
                    <a:pt x="196236" y="184242"/>
                    <a:pt x="195154" y="186515"/>
                  </a:cubicBezTo>
                  <a:cubicBezTo>
                    <a:pt x="194071" y="189221"/>
                    <a:pt x="192340" y="191602"/>
                    <a:pt x="190391" y="193551"/>
                  </a:cubicBezTo>
                  <a:cubicBezTo>
                    <a:pt x="188118" y="195715"/>
                    <a:pt x="185412" y="197231"/>
                    <a:pt x="182490" y="198097"/>
                  </a:cubicBezTo>
                  <a:cubicBezTo>
                    <a:pt x="179996" y="198773"/>
                    <a:pt x="177304" y="199053"/>
                    <a:pt x="174530" y="199053"/>
                  </a:cubicBezTo>
                  <a:cubicBezTo>
                    <a:pt x="170201" y="199053"/>
                    <a:pt x="165671" y="198371"/>
                    <a:pt x="161383" y="197447"/>
                  </a:cubicBezTo>
                  <a:cubicBezTo>
                    <a:pt x="157920" y="196798"/>
                    <a:pt x="154456" y="195824"/>
                    <a:pt x="151101" y="194741"/>
                  </a:cubicBezTo>
                  <a:lnTo>
                    <a:pt x="146555" y="193226"/>
                  </a:lnTo>
                  <a:lnTo>
                    <a:pt x="142442" y="191494"/>
                  </a:lnTo>
                  <a:cubicBezTo>
                    <a:pt x="141468" y="191061"/>
                    <a:pt x="140602" y="190520"/>
                    <a:pt x="139736" y="190087"/>
                  </a:cubicBezTo>
                  <a:cubicBezTo>
                    <a:pt x="138870" y="189654"/>
                    <a:pt x="138004" y="189329"/>
                    <a:pt x="137138" y="188788"/>
                  </a:cubicBezTo>
                  <a:lnTo>
                    <a:pt x="134757" y="187165"/>
                  </a:lnTo>
                  <a:cubicBezTo>
                    <a:pt x="133891" y="186732"/>
                    <a:pt x="133133" y="186082"/>
                    <a:pt x="132376" y="185541"/>
                  </a:cubicBezTo>
                  <a:cubicBezTo>
                    <a:pt x="126206" y="180887"/>
                    <a:pt x="121877" y="174284"/>
                    <a:pt x="120361" y="166708"/>
                  </a:cubicBezTo>
                  <a:cubicBezTo>
                    <a:pt x="119495" y="162703"/>
                    <a:pt x="119062" y="158698"/>
                    <a:pt x="118954" y="154693"/>
                  </a:cubicBezTo>
                  <a:cubicBezTo>
                    <a:pt x="118846" y="150580"/>
                    <a:pt x="118954" y="146359"/>
                    <a:pt x="118846" y="141921"/>
                  </a:cubicBezTo>
                  <a:cubicBezTo>
                    <a:pt x="118738" y="137375"/>
                    <a:pt x="118196" y="132829"/>
                    <a:pt x="117114" y="128391"/>
                  </a:cubicBezTo>
                  <a:cubicBezTo>
                    <a:pt x="115923" y="123629"/>
                    <a:pt x="113434" y="119191"/>
                    <a:pt x="110079" y="115619"/>
                  </a:cubicBezTo>
                  <a:cubicBezTo>
                    <a:pt x="106615" y="112263"/>
                    <a:pt x="102502" y="109666"/>
                    <a:pt x="97956" y="107934"/>
                  </a:cubicBezTo>
                  <a:cubicBezTo>
                    <a:pt x="93626" y="106202"/>
                    <a:pt x="89080" y="105011"/>
                    <a:pt x="84534" y="104470"/>
                  </a:cubicBezTo>
                  <a:cubicBezTo>
                    <a:pt x="80836" y="104019"/>
                    <a:pt x="77138" y="103794"/>
                    <a:pt x="73377" y="103794"/>
                  </a:cubicBezTo>
                  <a:cubicBezTo>
                    <a:pt x="72625" y="103794"/>
                    <a:pt x="71871" y="103803"/>
                    <a:pt x="71113" y="103821"/>
                  </a:cubicBezTo>
                  <a:cubicBezTo>
                    <a:pt x="67964" y="103821"/>
                    <a:pt x="64844" y="103878"/>
                    <a:pt x="61778" y="103878"/>
                  </a:cubicBezTo>
                  <a:cubicBezTo>
                    <a:pt x="56414" y="103878"/>
                    <a:pt x="51217" y="103703"/>
                    <a:pt x="46326" y="102738"/>
                  </a:cubicBezTo>
                  <a:cubicBezTo>
                    <a:pt x="42538" y="101981"/>
                    <a:pt x="38858" y="100790"/>
                    <a:pt x="35502" y="98950"/>
                  </a:cubicBezTo>
                  <a:cubicBezTo>
                    <a:pt x="32147" y="97110"/>
                    <a:pt x="29116" y="94729"/>
                    <a:pt x="26519" y="92023"/>
                  </a:cubicBezTo>
                  <a:cubicBezTo>
                    <a:pt x="23705" y="89209"/>
                    <a:pt x="21323" y="86070"/>
                    <a:pt x="19267" y="82823"/>
                  </a:cubicBezTo>
                  <a:cubicBezTo>
                    <a:pt x="17210" y="79467"/>
                    <a:pt x="15370" y="76004"/>
                    <a:pt x="13855" y="72432"/>
                  </a:cubicBezTo>
                  <a:cubicBezTo>
                    <a:pt x="9525" y="62149"/>
                    <a:pt x="7902" y="50567"/>
                    <a:pt x="10283" y="39960"/>
                  </a:cubicBezTo>
                  <a:cubicBezTo>
                    <a:pt x="11365" y="34656"/>
                    <a:pt x="13638" y="29677"/>
                    <a:pt x="16777" y="25348"/>
                  </a:cubicBezTo>
                  <a:cubicBezTo>
                    <a:pt x="19916" y="21018"/>
                    <a:pt x="24029" y="17555"/>
                    <a:pt x="28792" y="15173"/>
                  </a:cubicBezTo>
                  <a:cubicBezTo>
                    <a:pt x="29441" y="14957"/>
                    <a:pt x="29982" y="14632"/>
                    <a:pt x="30632" y="14308"/>
                  </a:cubicBezTo>
                  <a:lnTo>
                    <a:pt x="32472" y="13550"/>
                  </a:lnTo>
                  <a:cubicBezTo>
                    <a:pt x="33662" y="13117"/>
                    <a:pt x="34961" y="12684"/>
                    <a:pt x="36368" y="12359"/>
                  </a:cubicBezTo>
                  <a:lnTo>
                    <a:pt x="40590" y="11277"/>
                  </a:lnTo>
                  <a:lnTo>
                    <a:pt x="42646" y="10736"/>
                  </a:lnTo>
                  <a:cubicBezTo>
                    <a:pt x="43404" y="10519"/>
                    <a:pt x="44053" y="10411"/>
                    <a:pt x="44811" y="10303"/>
                  </a:cubicBezTo>
                  <a:cubicBezTo>
                    <a:pt x="47625" y="9653"/>
                    <a:pt x="50439" y="9220"/>
                    <a:pt x="53254" y="8896"/>
                  </a:cubicBezTo>
                  <a:cubicBezTo>
                    <a:pt x="54661" y="8787"/>
                    <a:pt x="56068" y="8571"/>
                    <a:pt x="57475" y="8571"/>
                  </a:cubicBezTo>
                  <a:lnTo>
                    <a:pt x="61696" y="8571"/>
                  </a:lnTo>
                  <a:cubicBezTo>
                    <a:pt x="67108" y="8571"/>
                    <a:pt x="72520" y="9653"/>
                    <a:pt x="77499" y="11602"/>
                  </a:cubicBezTo>
                  <a:cubicBezTo>
                    <a:pt x="82478" y="13875"/>
                    <a:pt x="87024" y="17013"/>
                    <a:pt x="90704" y="21018"/>
                  </a:cubicBezTo>
                  <a:cubicBezTo>
                    <a:pt x="91462" y="21668"/>
                    <a:pt x="92111" y="22425"/>
                    <a:pt x="92652" y="23183"/>
                  </a:cubicBezTo>
                  <a:lnTo>
                    <a:pt x="94601" y="25348"/>
                  </a:lnTo>
                  <a:cubicBezTo>
                    <a:pt x="95791" y="26971"/>
                    <a:pt x="96982" y="28487"/>
                    <a:pt x="98172" y="30110"/>
                  </a:cubicBezTo>
                  <a:cubicBezTo>
                    <a:pt x="100554" y="33358"/>
                    <a:pt x="102718" y="36821"/>
                    <a:pt x="104991" y="40393"/>
                  </a:cubicBezTo>
                  <a:cubicBezTo>
                    <a:pt x="109321" y="47429"/>
                    <a:pt x="113759" y="54789"/>
                    <a:pt x="119062" y="61716"/>
                  </a:cubicBezTo>
                  <a:cubicBezTo>
                    <a:pt x="124258" y="68860"/>
                    <a:pt x="130536" y="75138"/>
                    <a:pt x="137679" y="80441"/>
                  </a:cubicBezTo>
                  <a:cubicBezTo>
                    <a:pt x="144823" y="85529"/>
                    <a:pt x="152724" y="89533"/>
                    <a:pt x="161167" y="92023"/>
                  </a:cubicBezTo>
                  <a:cubicBezTo>
                    <a:pt x="169285" y="94404"/>
                    <a:pt x="177619" y="95811"/>
                    <a:pt x="186170" y="96136"/>
                  </a:cubicBezTo>
                  <a:lnTo>
                    <a:pt x="192231" y="96461"/>
                  </a:lnTo>
                  <a:lnTo>
                    <a:pt x="195046" y="96569"/>
                  </a:lnTo>
                  <a:cubicBezTo>
                    <a:pt x="195911" y="96569"/>
                    <a:pt x="196777" y="96677"/>
                    <a:pt x="197752" y="96785"/>
                  </a:cubicBezTo>
                  <a:cubicBezTo>
                    <a:pt x="201215" y="97218"/>
                    <a:pt x="204895" y="98084"/>
                    <a:pt x="208684" y="98950"/>
                  </a:cubicBezTo>
                  <a:cubicBezTo>
                    <a:pt x="210632" y="99383"/>
                    <a:pt x="212580" y="99816"/>
                    <a:pt x="214637" y="100141"/>
                  </a:cubicBezTo>
                  <a:cubicBezTo>
                    <a:pt x="215178" y="100141"/>
                    <a:pt x="215503" y="100249"/>
                    <a:pt x="215936" y="100357"/>
                  </a:cubicBezTo>
                  <a:cubicBezTo>
                    <a:pt x="216369" y="100357"/>
                    <a:pt x="216693" y="100465"/>
                    <a:pt x="217126" y="100574"/>
                  </a:cubicBezTo>
                  <a:cubicBezTo>
                    <a:pt x="219399" y="101007"/>
                    <a:pt x="221564" y="101873"/>
                    <a:pt x="223620" y="103171"/>
                  </a:cubicBezTo>
                  <a:cubicBezTo>
                    <a:pt x="224919" y="103929"/>
                    <a:pt x="226110" y="104795"/>
                    <a:pt x="227192" y="105877"/>
                  </a:cubicBezTo>
                  <a:cubicBezTo>
                    <a:pt x="231414" y="109990"/>
                    <a:pt x="233903" y="115835"/>
                    <a:pt x="233903" y="121788"/>
                  </a:cubicBezTo>
                  <a:cubicBezTo>
                    <a:pt x="234011" y="126118"/>
                    <a:pt x="232821" y="130339"/>
                    <a:pt x="230548" y="134019"/>
                  </a:cubicBezTo>
                  <a:cubicBezTo>
                    <a:pt x="229141" y="136292"/>
                    <a:pt x="227301" y="138241"/>
                    <a:pt x="225244" y="139973"/>
                  </a:cubicBezTo>
                  <a:cubicBezTo>
                    <a:pt x="224595" y="140622"/>
                    <a:pt x="223945" y="141055"/>
                    <a:pt x="223512" y="141488"/>
                  </a:cubicBezTo>
                  <a:cubicBezTo>
                    <a:pt x="223188" y="141813"/>
                    <a:pt x="222863" y="142029"/>
                    <a:pt x="222538" y="142354"/>
                  </a:cubicBezTo>
                  <a:cubicBezTo>
                    <a:pt x="222376" y="142570"/>
                    <a:pt x="222403" y="142679"/>
                    <a:pt x="222606" y="142679"/>
                  </a:cubicBezTo>
                  <a:cubicBezTo>
                    <a:pt x="222809" y="142679"/>
                    <a:pt x="223188" y="142570"/>
                    <a:pt x="223729" y="142354"/>
                  </a:cubicBezTo>
                  <a:cubicBezTo>
                    <a:pt x="224270" y="142246"/>
                    <a:pt x="224919" y="141921"/>
                    <a:pt x="225677" y="141596"/>
                  </a:cubicBezTo>
                  <a:cubicBezTo>
                    <a:pt x="229357" y="139540"/>
                    <a:pt x="232388" y="136617"/>
                    <a:pt x="234444" y="132937"/>
                  </a:cubicBezTo>
                  <a:cubicBezTo>
                    <a:pt x="236609" y="129149"/>
                    <a:pt x="237691" y="124819"/>
                    <a:pt x="237691" y="120490"/>
                  </a:cubicBezTo>
                  <a:cubicBezTo>
                    <a:pt x="237583" y="114861"/>
                    <a:pt x="235743" y="109449"/>
                    <a:pt x="232388" y="105011"/>
                  </a:cubicBezTo>
                  <a:lnTo>
                    <a:pt x="232929" y="104579"/>
                  </a:lnTo>
                  <a:cubicBezTo>
                    <a:pt x="236068" y="108583"/>
                    <a:pt x="238016" y="113454"/>
                    <a:pt x="238666" y="118541"/>
                  </a:cubicBezTo>
                  <a:cubicBezTo>
                    <a:pt x="238990" y="121788"/>
                    <a:pt x="238774" y="125036"/>
                    <a:pt x="238124" y="128175"/>
                  </a:cubicBezTo>
                  <a:cubicBezTo>
                    <a:pt x="237800" y="129798"/>
                    <a:pt x="237258" y="131530"/>
                    <a:pt x="236717" y="133045"/>
                  </a:cubicBezTo>
                  <a:cubicBezTo>
                    <a:pt x="236393" y="133695"/>
                    <a:pt x="236284" y="134236"/>
                    <a:pt x="236176" y="134885"/>
                  </a:cubicBezTo>
                  <a:cubicBezTo>
                    <a:pt x="236176" y="134984"/>
                    <a:pt x="236216" y="135027"/>
                    <a:pt x="236283" y="135027"/>
                  </a:cubicBezTo>
                  <a:cubicBezTo>
                    <a:pt x="236511" y="135027"/>
                    <a:pt x="237058" y="134545"/>
                    <a:pt x="237475" y="134128"/>
                  </a:cubicBezTo>
                  <a:cubicBezTo>
                    <a:pt x="237759" y="133891"/>
                    <a:pt x="238002" y="133696"/>
                    <a:pt x="238139" y="133696"/>
                  </a:cubicBezTo>
                  <a:cubicBezTo>
                    <a:pt x="238317" y="133696"/>
                    <a:pt x="238321" y="134019"/>
                    <a:pt x="238016" y="134994"/>
                  </a:cubicBezTo>
                  <a:cubicBezTo>
                    <a:pt x="241047" y="128824"/>
                    <a:pt x="242021" y="121897"/>
                    <a:pt x="240506" y="115186"/>
                  </a:cubicBezTo>
                  <a:cubicBezTo>
                    <a:pt x="239856" y="111831"/>
                    <a:pt x="238557" y="108692"/>
                    <a:pt x="236826" y="105769"/>
                  </a:cubicBezTo>
                  <a:cubicBezTo>
                    <a:pt x="234985" y="102847"/>
                    <a:pt x="232712" y="100357"/>
                    <a:pt x="230007" y="98192"/>
                  </a:cubicBezTo>
                  <a:cubicBezTo>
                    <a:pt x="227301" y="96028"/>
                    <a:pt x="224270" y="94404"/>
                    <a:pt x="221023" y="93430"/>
                  </a:cubicBezTo>
                  <a:lnTo>
                    <a:pt x="218533" y="92781"/>
                  </a:lnTo>
                  <a:lnTo>
                    <a:pt x="216044" y="92239"/>
                  </a:lnTo>
                  <a:cubicBezTo>
                    <a:pt x="214745" y="92023"/>
                    <a:pt x="213230" y="91806"/>
                    <a:pt x="211931" y="91482"/>
                  </a:cubicBezTo>
                  <a:cubicBezTo>
                    <a:pt x="209117" y="90832"/>
                    <a:pt x="206194" y="89966"/>
                    <a:pt x="203163" y="89317"/>
                  </a:cubicBezTo>
                  <a:cubicBezTo>
                    <a:pt x="201540" y="88992"/>
                    <a:pt x="200025" y="88667"/>
                    <a:pt x="198401" y="88451"/>
                  </a:cubicBezTo>
                  <a:cubicBezTo>
                    <a:pt x="196777" y="88234"/>
                    <a:pt x="195046" y="88126"/>
                    <a:pt x="193422" y="88018"/>
                  </a:cubicBezTo>
                  <a:lnTo>
                    <a:pt x="188227" y="87910"/>
                  </a:lnTo>
                  <a:lnTo>
                    <a:pt x="185088" y="87802"/>
                  </a:lnTo>
                  <a:cubicBezTo>
                    <a:pt x="184005" y="87693"/>
                    <a:pt x="182923" y="87585"/>
                    <a:pt x="181841" y="87477"/>
                  </a:cubicBezTo>
                  <a:cubicBezTo>
                    <a:pt x="179784" y="87152"/>
                    <a:pt x="177511" y="87044"/>
                    <a:pt x="175563" y="86719"/>
                  </a:cubicBezTo>
                  <a:lnTo>
                    <a:pt x="170476" y="85745"/>
                  </a:lnTo>
                  <a:cubicBezTo>
                    <a:pt x="162358" y="84013"/>
                    <a:pt x="154564" y="81091"/>
                    <a:pt x="147421" y="76869"/>
                  </a:cubicBezTo>
                  <a:cubicBezTo>
                    <a:pt x="140385" y="72540"/>
                    <a:pt x="134107" y="67020"/>
                    <a:pt x="128804" y="60742"/>
                  </a:cubicBezTo>
                  <a:cubicBezTo>
                    <a:pt x="123500" y="54139"/>
                    <a:pt x="118738" y="47212"/>
                    <a:pt x="114408" y="39960"/>
                  </a:cubicBezTo>
                  <a:cubicBezTo>
                    <a:pt x="109862" y="32708"/>
                    <a:pt x="105316" y="25131"/>
                    <a:pt x="99471" y="18312"/>
                  </a:cubicBezTo>
                  <a:cubicBezTo>
                    <a:pt x="96441" y="14740"/>
                    <a:pt x="93085" y="11493"/>
                    <a:pt x="89405" y="8787"/>
                  </a:cubicBezTo>
                  <a:cubicBezTo>
                    <a:pt x="87457" y="7380"/>
                    <a:pt x="85400" y="6190"/>
                    <a:pt x="83344" y="5107"/>
                  </a:cubicBezTo>
                  <a:cubicBezTo>
                    <a:pt x="82261" y="4566"/>
                    <a:pt x="81287" y="4133"/>
                    <a:pt x="80205" y="3592"/>
                  </a:cubicBezTo>
                  <a:lnTo>
                    <a:pt x="76849" y="2509"/>
                  </a:lnTo>
                  <a:cubicBezTo>
                    <a:pt x="71514" y="688"/>
                    <a:pt x="65983" y="0"/>
                    <a:pt x="60515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023" name="Google Shape;1023;p14"/>
          <p:cNvGrpSpPr/>
          <p:nvPr/>
        </p:nvGrpSpPr>
        <p:grpSpPr>
          <a:xfrm rot="-5278128">
            <a:off x="7848953" y="2601334"/>
            <a:ext cx="2695938" cy="2230434"/>
            <a:chOff x="631850" y="237625"/>
            <a:chExt cx="6245350" cy="5166975"/>
          </a:xfrm>
        </p:grpSpPr>
        <p:sp>
          <p:nvSpPr>
            <p:cNvPr id="1024" name="Google Shape;1024;p14"/>
            <p:cNvSpPr/>
            <p:nvPr/>
          </p:nvSpPr>
          <p:spPr>
            <a:xfrm>
              <a:off x="631850" y="339575"/>
              <a:ext cx="6245350" cy="4956550"/>
            </a:xfrm>
            <a:custGeom>
              <a:avLst/>
              <a:gdLst/>
              <a:ahLst/>
              <a:cxnLst/>
              <a:rect l="l" t="t" r="r" b="b"/>
              <a:pathLst>
                <a:path w="249814" h="198262" extrusionOk="0">
                  <a:moveTo>
                    <a:pt x="64223" y="0"/>
                  </a:moveTo>
                  <a:cubicBezTo>
                    <a:pt x="56663" y="0"/>
                    <a:pt x="47831" y="1382"/>
                    <a:pt x="37342" y="4493"/>
                  </a:cubicBezTo>
                  <a:cubicBezTo>
                    <a:pt x="9309" y="12827"/>
                    <a:pt x="0" y="46165"/>
                    <a:pt x="16777" y="76472"/>
                  </a:cubicBezTo>
                  <a:cubicBezTo>
                    <a:pt x="30572" y="101502"/>
                    <a:pt x="47103" y="103710"/>
                    <a:pt x="64272" y="103710"/>
                  </a:cubicBezTo>
                  <a:cubicBezTo>
                    <a:pt x="67951" y="103710"/>
                    <a:pt x="71659" y="103609"/>
                    <a:pt x="75375" y="103609"/>
                  </a:cubicBezTo>
                  <a:cubicBezTo>
                    <a:pt x="84392" y="103609"/>
                    <a:pt x="93460" y="104206"/>
                    <a:pt x="102285" y="108294"/>
                  </a:cubicBezTo>
                  <a:cubicBezTo>
                    <a:pt x="139844" y="125612"/>
                    <a:pt x="92003" y="174752"/>
                    <a:pt x="154781" y="194019"/>
                  </a:cubicBezTo>
                  <a:cubicBezTo>
                    <a:pt x="164293" y="196940"/>
                    <a:pt x="171985" y="198262"/>
                    <a:pt x="178239" y="198262"/>
                  </a:cubicBezTo>
                  <a:cubicBezTo>
                    <a:pt x="200023" y="198262"/>
                    <a:pt x="204357" y="182223"/>
                    <a:pt x="207385" y="161872"/>
                  </a:cubicBezTo>
                  <a:cubicBezTo>
                    <a:pt x="208900" y="151697"/>
                    <a:pt x="217992" y="145744"/>
                    <a:pt x="228383" y="139899"/>
                  </a:cubicBezTo>
                  <a:cubicBezTo>
                    <a:pt x="249814" y="127777"/>
                    <a:pt x="243753" y="95305"/>
                    <a:pt x="219291" y="91841"/>
                  </a:cubicBezTo>
                  <a:cubicBezTo>
                    <a:pt x="212147" y="90867"/>
                    <a:pt x="204895" y="88161"/>
                    <a:pt x="197535" y="88161"/>
                  </a:cubicBezTo>
                  <a:cubicBezTo>
                    <a:pt x="103854" y="87969"/>
                    <a:pt x="124529" y="0"/>
                    <a:pt x="64223" y="0"/>
                  </a:cubicBezTo>
                  <a:close/>
                </a:path>
              </a:pathLst>
            </a:custGeom>
            <a:solidFill>
              <a:srgbClr val="F0A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723850" y="237625"/>
              <a:ext cx="6050525" cy="5166975"/>
            </a:xfrm>
            <a:custGeom>
              <a:avLst/>
              <a:gdLst/>
              <a:ahLst/>
              <a:cxnLst/>
              <a:rect l="l" t="t" r="r" b="b"/>
              <a:pathLst>
                <a:path w="242021" h="206679" extrusionOk="0">
                  <a:moveTo>
                    <a:pt x="9628" y="78878"/>
                  </a:moveTo>
                  <a:lnTo>
                    <a:pt x="9628" y="78878"/>
                  </a:lnTo>
                  <a:cubicBezTo>
                    <a:pt x="10373" y="80365"/>
                    <a:pt x="11169" y="81825"/>
                    <a:pt x="12015" y="83256"/>
                  </a:cubicBezTo>
                  <a:cubicBezTo>
                    <a:pt x="14472" y="87777"/>
                    <a:pt x="17555" y="91942"/>
                    <a:pt x="21019" y="95669"/>
                  </a:cubicBezTo>
                  <a:lnTo>
                    <a:pt x="21019" y="95669"/>
                  </a:lnTo>
                  <a:cubicBezTo>
                    <a:pt x="18097" y="92584"/>
                    <a:pt x="15499" y="89194"/>
                    <a:pt x="13314" y="85529"/>
                  </a:cubicBezTo>
                  <a:cubicBezTo>
                    <a:pt x="11980" y="83378"/>
                    <a:pt x="10749" y="81159"/>
                    <a:pt x="9628" y="78878"/>
                  </a:cubicBezTo>
                  <a:close/>
                  <a:moveTo>
                    <a:pt x="28142" y="95378"/>
                  </a:moveTo>
                  <a:cubicBezTo>
                    <a:pt x="29225" y="96352"/>
                    <a:pt x="30307" y="97110"/>
                    <a:pt x="31389" y="97976"/>
                  </a:cubicBezTo>
                  <a:cubicBezTo>
                    <a:pt x="30307" y="97110"/>
                    <a:pt x="29116" y="96352"/>
                    <a:pt x="28142" y="95378"/>
                  </a:cubicBezTo>
                  <a:close/>
                  <a:moveTo>
                    <a:pt x="31389" y="97976"/>
                  </a:moveTo>
                  <a:cubicBezTo>
                    <a:pt x="31992" y="98359"/>
                    <a:pt x="32594" y="98743"/>
                    <a:pt x="33196" y="99112"/>
                  </a:cubicBezTo>
                  <a:lnTo>
                    <a:pt x="33196" y="99112"/>
                  </a:lnTo>
                  <a:cubicBezTo>
                    <a:pt x="32574" y="98753"/>
                    <a:pt x="31966" y="98380"/>
                    <a:pt x="31389" y="97976"/>
                  </a:cubicBezTo>
                  <a:close/>
                  <a:moveTo>
                    <a:pt x="25666" y="100092"/>
                  </a:moveTo>
                  <a:cubicBezTo>
                    <a:pt x="26232" y="100552"/>
                    <a:pt x="26808" y="100995"/>
                    <a:pt x="27392" y="101424"/>
                  </a:cubicBezTo>
                  <a:lnTo>
                    <a:pt x="27392" y="101424"/>
                  </a:lnTo>
                  <a:cubicBezTo>
                    <a:pt x="26911" y="101078"/>
                    <a:pt x="26439" y="100723"/>
                    <a:pt x="25978" y="100357"/>
                  </a:cubicBezTo>
                  <a:cubicBezTo>
                    <a:pt x="25873" y="100269"/>
                    <a:pt x="25770" y="100181"/>
                    <a:pt x="25666" y="100092"/>
                  </a:cubicBezTo>
                  <a:close/>
                  <a:moveTo>
                    <a:pt x="109560" y="130171"/>
                  </a:moveTo>
                  <a:cubicBezTo>
                    <a:pt x="109912" y="131542"/>
                    <a:pt x="110211" y="132921"/>
                    <a:pt x="110452" y="134309"/>
                  </a:cubicBezTo>
                  <a:lnTo>
                    <a:pt x="110452" y="134309"/>
                  </a:lnTo>
                  <a:cubicBezTo>
                    <a:pt x="110263" y="132908"/>
                    <a:pt x="109963" y="131525"/>
                    <a:pt x="109560" y="130171"/>
                  </a:cubicBezTo>
                  <a:close/>
                  <a:moveTo>
                    <a:pt x="110452" y="134309"/>
                  </a:moveTo>
                  <a:lnTo>
                    <a:pt x="110452" y="134309"/>
                  </a:lnTo>
                  <a:cubicBezTo>
                    <a:pt x="110473" y="134465"/>
                    <a:pt x="110493" y="134621"/>
                    <a:pt x="110512" y="134777"/>
                  </a:cubicBezTo>
                  <a:cubicBezTo>
                    <a:pt x="110924" y="137480"/>
                    <a:pt x="111090" y="140273"/>
                    <a:pt x="111166" y="143144"/>
                  </a:cubicBezTo>
                  <a:lnTo>
                    <a:pt x="111166" y="143144"/>
                  </a:lnTo>
                  <a:cubicBezTo>
                    <a:pt x="111210" y="140162"/>
                    <a:pt x="110958" y="137217"/>
                    <a:pt x="110452" y="134309"/>
                  </a:cubicBezTo>
                  <a:close/>
                  <a:moveTo>
                    <a:pt x="30420" y="103422"/>
                  </a:moveTo>
                  <a:cubicBezTo>
                    <a:pt x="32408" y="104593"/>
                    <a:pt x="34463" y="105593"/>
                    <a:pt x="36585" y="106527"/>
                  </a:cubicBezTo>
                  <a:cubicBezTo>
                    <a:pt x="39399" y="107501"/>
                    <a:pt x="42213" y="108367"/>
                    <a:pt x="45136" y="108908"/>
                  </a:cubicBezTo>
                  <a:cubicBezTo>
                    <a:pt x="47950" y="109449"/>
                    <a:pt x="50872" y="109774"/>
                    <a:pt x="53686" y="109882"/>
                  </a:cubicBezTo>
                  <a:cubicBezTo>
                    <a:pt x="56065" y="109993"/>
                    <a:pt x="58425" y="110027"/>
                    <a:pt x="60765" y="110027"/>
                  </a:cubicBezTo>
                  <a:cubicBezTo>
                    <a:pt x="64328" y="110027"/>
                    <a:pt x="67844" y="109949"/>
                    <a:pt x="71307" y="109949"/>
                  </a:cubicBezTo>
                  <a:cubicBezTo>
                    <a:pt x="76645" y="109949"/>
                    <a:pt x="81856" y="110134"/>
                    <a:pt x="86916" y="111073"/>
                  </a:cubicBezTo>
                  <a:cubicBezTo>
                    <a:pt x="92003" y="111939"/>
                    <a:pt x="96874" y="113779"/>
                    <a:pt x="101311" y="116485"/>
                  </a:cubicBezTo>
                  <a:cubicBezTo>
                    <a:pt x="102394" y="117134"/>
                    <a:pt x="103368" y="117892"/>
                    <a:pt x="104234" y="118758"/>
                  </a:cubicBezTo>
                  <a:cubicBezTo>
                    <a:pt x="104775" y="119083"/>
                    <a:pt x="105208" y="119515"/>
                    <a:pt x="105641" y="119948"/>
                  </a:cubicBezTo>
                  <a:lnTo>
                    <a:pt x="106831" y="121247"/>
                  </a:lnTo>
                  <a:cubicBezTo>
                    <a:pt x="108347" y="123087"/>
                    <a:pt x="109537" y="125252"/>
                    <a:pt x="110295" y="127525"/>
                  </a:cubicBezTo>
                  <a:cubicBezTo>
                    <a:pt x="112353" y="133045"/>
                    <a:pt x="112633" y="139212"/>
                    <a:pt x="112670" y="145537"/>
                  </a:cubicBezTo>
                  <a:lnTo>
                    <a:pt x="112670" y="145537"/>
                  </a:lnTo>
                  <a:cubicBezTo>
                    <a:pt x="112564" y="142456"/>
                    <a:pt x="112456" y="139376"/>
                    <a:pt x="112243" y="136401"/>
                  </a:cubicBezTo>
                  <a:cubicBezTo>
                    <a:pt x="111919" y="133478"/>
                    <a:pt x="111269" y="130556"/>
                    <a:pt x="110403" y="127850"/>
                  </a:cubicBezTo>
                  <a:cubicBezTo>
                    <a:pt x="109429" y="125144"/>
                    <a:pt x="107914" y="122654"/>
                    <a:pt x="105966" y="120598"/>
                  </a:cubicBezTo>
                  <a:lnTo>
                    <a:pt x="105316" y="119732"/>
                  </a:lnTo>
                  <a:lnTo>
                    <a:pt x="104450" y="119083"/>
                  </a:lnTo>
                  <a:cubicBezTo>
                    <a:pt x="103909" y="118650"/>
                    <a:pt x="103476" y="118108"/>
                    <a:pt x="102827" y="117784"/>
                  </a:cubicBezTo>
                  <a:cubicBezTo>
                    <a:pt x="101636" y="116809"/>
                    <a:pt x="100445" y="116052"/>
                    <a:pt x="99147" y="115402"/>
                  </a:cubicBezTo>
                  <a:cubicBezTo>
                    <a:pt x="96549" y="113995"/>
                    <a:pt x="93735" y="112805"/>
                    <a:pt x="90920" y="112047"/>
                  </a:cubicBezTo>
                  <a:cubicBezTo>
                    <a:pt x="87998" y="111289"/>
                    <a:pt x="84967" y="110748"/>
                    <a:pt x="81937" y="110423"/>
                  </a:cubicBezTo>
                  <a:cubicBezTo>
                    <a:pt x="77824" y="110135"/>
                    <a:pt x="73662" y="109990"/>
                    <a:pt x="69517" y="109990"/>
                  </a:cubicBezTo>
                  <a:cubicBezTo>
                    <a:pt x="67445" y="109990"/>
                    <a:pt x="65376" y="110027"/>
                    <a:pt x="63320" y="110099"/>
                  </a:cubicBezTo>
                  <a:cubicBezTo>
                    <a:pt x="62056" y="110162"/>
                    <a:pt x="60792" y="110192"/>
                    <a:pt x="59529" y="110192"/>
                  </a:cubicBezTo>
                  <a:cubicBezTo>
                    <a:pt x="54302" y="110192"/>
                    <a:pt x="49088" y="109672"/>
                    <a:pt x="43945" y="108800"/>
                  </a:cubicBezTo>
                  <a:cubicBezTo>
                    <a:pt x="40698" y="108042"/>
                    <a:pt x="37451" y="107068"/>
                    <a:pt x="34420" y="105661"/>
                  </a:cubicBezTo>
                  <a:cubicBezTo>
                    <a:pt x="33076" y="104964"/>
                    <a:pt x="31732" y="104221"/>
                    <a:pt x="30420" y="103422"/>
                  </a:cubicBezTo>
                  <a:close/>
                  <a:moveTo>
                    <a:pt x="35513" y="100424"/>
                  </a:moveTo>
                  <a:lnTo>
                    <a:pt x="35513" y="100424"/>
                  </a:lnTo>
                  <a:cubicBezTo>
                    <a:pt x="37834" y="101597"/>
                    <a:pt x="40248" y="102570"/>
                    <a:pt x="42754" y="103171"/>
                  </a:cubicBezTo>
                  <a:cubicBezTo>
                    <a:pt x="48275" y="104579"/>
                    <a:pt x="53903" y="105228"/>
                    <a:pt x="59640" y="105228"/>
                  </a:cubicBezTo>
                  <a:cubicBezTo>
                    <a:pt x="60546" y="105245"/>
                    <a:pt x="61457" y="105251"/>
                    <a:pt x="62373" y="105251"/>
                  </a:cubicBezTo>
                  <a:cubicBezTo>
                    <a:pt x="65267" y="105251"/>
                    <a:pt x="68204" y="105187"/>
                    <a:pt x="71161" y="105187"/>
                  </a:cubicBezTo>
                  <a:cubicBezTo>
                    <a:pt x="73303" y="105187"/>
                    <a:pt x="75455" y="105221"/>
                    <a:pt x="77607" y="105336"/>
                  </a:cubicBezTo>
                  <a:cubicBezTo>
                    <a:pt x="83777" y="105444"/>
                    <a:pt x="89946" y="106635"/>
                    <a:pt x="95791" y="108583"/>
                  </a:cubicBezTo>
                  <a:cubicBezTo>
                    <a:pt x="98822" y="109666"/>
                    <a:pt x="101636" y="111181"/>
                    <a:pt x="104342" y="112913"/>
                  </a:cubicBezTo>
                  <a:cubicBezTo>
                    <a:pt x="109862" y="116377"/>
                    <a:pt x="113867" y="121897"/>
                    <a:pt x="115599" y="128283"/>
                  </a:cubicBezTo>
                  <a:cubicBezTo>
                    <a:pt x="116356" y="131205"/>
                    <a:pt x="116898" y="134344"/>
                    <a:pt x="117114" y="137483"/>
                  </a:cubicBezTo>
                  <a:cubicBezTo>
                    <a:pt x="117394" y="141471"/>
                    <a:pt x="117402" y="145368"/>
                    <a:pt x="117432" y="149204"/>
                  </a:cubicBezTo>
                  <a:lnTo>
                    <a:pt x="117432" y="149204"/>
                  </a:lnTo>
                  <a:cubicBezTo>
                    <a:pt x="117391" y="145149"/>
                    <a:pt x="117370" y="141094"/>
                    <a:pt x="117006" y="136942"/>
                  </a:cubicBezTo>
                  <a:cubicBezTo>
                    <a:pt x="116789" y="133803"/>
                    <a:pt x="116248" y="130664"/>
                    <a:pt x="115274" y="127633"/>
                  </a:cubicBezTo>
                  <a:cubicBezTo>
                    <a:pt x="114300" y="124494"/>
                    <a:pt x="112893" y="121572"/>
                    <a:pt x="110836" y="118974"/>
                  </a:cubicBezTo>
                  <a:cubicBezTo>
                    <a:pt x="106723" y="113995"/>
                    <a:pt x="101203" y="110423"/>
                    <a:pt x="95033" y="108475"/>
                  </a:cubicBezTo>
                  <a:cubicBezTo>
                    <a:pt x="89189" y="106527"/>
                    <a:pt x="83019" y="105444"/>
                    <a:pt x="76849" y="105336"/>
                  </a:cubicBezTo>
                  <a:cubicBezTo>
                    <a:pt x="74610" y="105256"/>
                    <a:pt x="72401" y="105235"/>
                    <a:pt x="70210" y="105235"/>
                  </a:cubicBezTo>
                  <a:cubicBezTo>
                    <a:pt x="67814" y="105235"/>
                    <a:pt x="65439" y="105260"/>
                    <a:pt x="63073" y="105260"/>
                  </a:cubicBezTo>
                  <a:cubicBezTo>
                    <a:pt x="61747" y="105260"/>
                    <a:pt x="60422" y="105252"/>
                    <a:pt x="59098" y="105228"/>
                  </a:cubicBezTo>
                  <a:cubicBezTo>
                    <a:pt x="58744" y="105235"/>
                    <a:pt x="58389" y="105238"/>
                    <a:pt x="58035" y="105238"/>
                  </a:cubicBezTo>
                  <a:cubicBezTo>
                    <a:pt x="52761" y="105238"/>
                    <a:pt x="47494" y="104490"/>
                    <a:pt x="42321" y="103171"/>
                  </a:cubicBezTo>
                  <a:cubicBezTo>
                    <a:pt x="39972" y="102486"/>
                    <a:pt x="37622" y="101624"/>
                    <a:pt x="35513" y="100424"/>
                  </a:cubicBezTo>
                  <a:close/>
                  <a:moveTo>
                    <a:pt x="111166" y="143144"/>
                  </a:moveTo>
                  <a:cubicBezTo>
                    <a:pt x="111165" y="143241"/>
                    <a:pt x="111163" y="143339"/>
                    <a:pt x="111161" y="143436"/>
                  </a:cubicBezTo>
                  <a:cubicBezTo>
                    <a:pt x="111243" y="147527"/>
                    <a:pt x="111201" y="151679"/>
                    <a:pt x="111409" y="155939"/>
                  </a:cubicBezTo>
                  <a:lnTo>
                    <a:pt x="111409" y="155939"/>
                  </a:lnTo>
                  <a:cubicBezTo>
                    <a:pt x="111201" y="151541"/>
                    <a:pt x="111276" y="147263"/>
                    <a:pt x="111166" y="143144"/>
                  </a:cubicBezTo>
                  <a:close/>
                  <a:moveTo>
                    <a:pt x="111409" y="155939"/>
                  </a:moveTo>
                  <a:lnTo>
                    <a:pt x="111409" y="155939"/>
                  </a:lnTo>
                  <a:cubicBezTo>
                    <a:pt x="111474" y="157317"/>
                    <a:pt x="111567" y="158706"/>
                    <a:pt x="111702" y="160105"/>
                  </a:cubicBezTo>
                  <a:cubicBezTo>
                    <a:pt x="111570" y="158704"/>
                    <a:pt x="111477" y="157316"/>
                    <a:pt x="111409" y="155939"/>
                  </a:cubicBezTo>
                  <a:close/>
                  <a:moveTo>
                    <a:pt x="112672" y="145839"/>
                  </a:moveTo>
                  <a:cubicBezTo>
                    <a:pt x="112676" y="146731"/>
                    <a:pt x="112676" y="147626"/>
                    <a:pt x="112676" y="148523"/>
                  </a:cubicBezTo>
                  <a:cubicBezTo>
                    <a:pt x="112785" y="155884"/>
                    <a:pt x="112893" y="163460"/>
                    <a:pt x="115058" y="170821"/>
                  </a:cubicBezTo>
                  <a:cubicBezTo>
                    <a:pt x="116140" y="174392"/>
                    <a:pt x="117764" y="177964"/>
                    <a:pt x="119928" y="181103"/>
                  </a:cubicBezTo>
                  <a:cubicBezTo>
                    <a:pt x="121839" y="183874"/>
                    <a:pt x="124088" y="186392"/>
                    <a:pt x="126599" y="188583"/>
                  </a:cubicBezTo>
                  <a:lnTo>
                    <a:pt x="126599" y="188583"/>
                  </a:lnTo>
                  <a:cubicBezTo>
                    <a:pt x="124760" y="186986"/>
                    <a:pt x="123036" y="185247"/>
                    <a:pt x="121444" y="183376"/>
                  </a:cubicBezTo>
                  <a:cubicBezTo>
                    <a:pt x="119387" y="180670"/>
                    <a:pt x="117655" y="177748"/>
                    <a:pt x="116356" y="174609"/>
                  </a:cubicBezTo>
                  <a:cubicBezTo>
                    <a:pt x="115166" y="171470"/>
                    <a:pt x="114192" y="168223"/>
                    <a:pt x="113650" y="164867"/>
                  </a:cubicBezTo>
                  <a:cubicBezTo>
                    <a:pt x="112790" y="158524"/>
                    <a:pt x="112464" y="152182"/>
                    <a:pt x="112672" y="145839"/>
                  </a:cubicBezTo>
                  <a:close/>
                  <a:moveTo>
                    <a:pt x="60515" y="0"/>
                  </a:moveTo>
                  <a:cubicBezTo>
                    <a:pt x="56887" y="0"/>
                    <a:pt x="53287" y="303"/>
                    <a:pt x="49790" y="778"/>
                  </a:cubicBezTo>
                  <a:cubicBezTo>
                    <a:pt x="45460" y="1427"/>
                    <a:pt x="41131" y="2401"/>
                    <a:pt x="36801" y="3484"/>
                  </a:cubicBezTo>
                  <a:cubicBezTo>
                    <a:pt x="34745" y="4133"/>
                    <a:pt x="32688" y="4566"/>
                    <a:pt x="30415" y="5324"/>
                  </a:cubicBezTo>
                  <a:cubicBezTo>
                    <a:pt x="29333" y="5648"/>
                    <a:pt x="28251" y="6081"/>
                    <a:pt x="27168" y="6623"/>
                  </a:cubicBezTo>
                  <a:cubicBezTo>
                    <a:pt x="26086" y="7056"/>
                    <a:pt x="25003" y="7597"/>
                    <a:pt x="24029" y="8138"/>
                  </a:cubicBezTo>
                  <a:cubicBezTo>
                    <a:pt x="19916" y="10411"/>
                    <a:pt x="16128" y="13225"/>
                    <a:pt x="12989" y="16689"/>
                  </a:cubicBezTo>
                  <a:cubicBezTo>
                    <a:pt x="9742" y="20152"/>
                    <a:pt x="7144" y="24049"/>
                    <a:pt x="5304" y="28270"/>
                  </a:cubicBezTo>
                  <a:cubicBezTo>
                    <a:pt x="1516" y="36713"/>
                    <a:pt x="109" y="45913"/>
                    <a:pt x="974" y="55113"/>
                  </a:cubicBezTo>
                  <a:cubicBezTo>
                    <a:pt x="1840" y="64097"/>
                    <a:pt x="4438" y="72756"/>
                    <a:pt x="8659" y="80658"/>
                  </a:cubicBezTo>
                  <a:cubicBezTo>
                    <a:pt x="9634" y="82714"/>
                    <a:pt x="10716" y="84663"/>
                    <a:pt x="11907" y="86503"/>
                  </a:cubicBezTo>
                  <a:cubicBezTo>
                    <a:pt x="13205" y="88343"/>
                    <a:pt x="14396" y="90183"/>
                    <a:pt x="15803" y="92023"/>
                  </a:cubicBezTo>
                  <a:cubicBezTo>
                    <a:pt x="18509" y="95595"/>
                    <a:pt x="21648" y="98950"/>
                    <a:pt x="25220" y="101764"/>
                  </a:cubicBezTo>
                  <a:cubicBezTo>
                    <a:pt x="28900" y="104687"/>
                    <a:pt x="33013" y="106960"/>
                    <a:pt x="37451" y="108583"/>
                  </a:cubicBezTo>
                  <a:cubicBezTo>
                    <a:pt x="41780" y="110099"/>
                    <a:pt x="46218" y="110965"/>
                    <a:pt x="50764" y="111398"/>
                  </a:cubicBezTo>
                  <a:cubicBezTo>
                    <a:pt x="54024" y="111672"/>
                    <a:pt x="57227" y="111748"/>
                    <a:pt x="60372" y="111748"/>
                  </a:cubicBezTo>
                  <a:cubicBezTo>
                    <a:pt x="64195" y="111748"/>
                    <a:pt x="67934" y="111637"/>
                    <a:pt x="71589" y="111637"/>
                  </a:cubicBezTo>
                  <a:cubicBezTo>
                    <a:pt x="73215" y="111637"/>
                    <a:pt x="74824" y="111659"/>
                    <a:pt x="76417" y="111722"/>
                  </a:cubicBezTo>
                  <a:cubicBezTo>
                    <a:pt x="80421" y="111831"/>
                    <a:pt x="84426" y="112263"/>
                    <a:pt x="88323" y="113021"/>
                  </a:cubicBezTo>
                  <a:cubicBezTo>
                    <a:pt x="92111" y="113887"/>
                    <a:pt x="95791" y="115294"/>
                    <a:pt x="99147" y="117134"/>
                  </a:cubicBezTo>
                  <a:cubicBezTo>
                    <a:pt x="102285" y="118866"/>
                    <a:pt x="104991" y="121356"/>
                    <a:pt x="107048" y="124278"/>
                  </a:cubicBezTo>
                  <a:cubicBezTo>
                    <a:pt x="108108" y="126148"/>
                    <a:pt x="108952" y="128126"/>
                    <a:pt x="109560" y="130171"/>
                  </a:cubicBezTo>
                  <a:lnTo>
                    <a:pt x="109560" y="130171"/>
                  </a:lnTo>
                  <a:cubicBezTo>
                    <a:pt x="109417" y="129612"/>
                    <a:pt x="109265" y="129055"/>
                    <a:pt x="109104" y="128499"/>
                  </a:cubicBezTo>
                  <a:cubicBezTo>
                    <a:pt x="108347" y="126334"/>
                    <a:pt x="107264" y="124386"/>
                    <a:pt x="105857" y="122546"/>
                  </a:cubicBezTo>
                  <a:cubicBezTo>
                    <a:pt x="105100" y="121680"/>
                    <a:pt x="104342" y="120814"/>
                    <a:pt x="103476" y="120057"/>
                  </a:cubicBezTo>
                  <a:cubicBezTo>
                    <a:pt x="103043" y="119732"/>
                    <a:pt x="102610" y="119299"/>
                    <a:pt x="102177" y="118974"/>
                  </a:cubicBezTo>
                  <a:lnTo>
                    <a:pt x="100662" y="118000"/>
                  </a:lnTo>
                  <a:cubicBezTo>
                    <a:pt x="98605" y="116701"/>
                    <a:pt x="96441" y="115619"/>
                    <a:pt x="94276" y="114753"/>
                  </a:cubicBezTo>
                  <a:cubicBezTo>
                    <a:pt x="91895" y="113887"/>
                    <a:pt x="89513" y="113238"/>
                    <a:pt x="87132" y="112696"/>
                  </a:cubicBezTo>
                  <a:cubicBezTo>
                    <a:pt x="81979" y="111688"/>
                    <a:pt x="76652" y="111492"/>
                    <a:pt x="71181" y="111492"/>
                  </a:cubicBezTo>
                  <a:cubicBezTo>
                    <a:pt x="67683" y="111492"/>
                    <a:pt x="64126" y="111572"/>
                    <a:pt x="60519" y="111572"/>
                  </a:cubicBezTo>
                  <a:cubicBezTo>
                    <a:pt x="58865" y="111572"/>
                    <a:pt x="57201" y="111555"/>
                    <a:pt x="55527" y="111506"/>
                  </a:cubicBezTo>
                  <a:cubicBezTo>
                    <a:pt x="49790" y="111398"/>
                    <a:pt x="44162" y="110423"/>
                    <a:pt x="38750" y="108800"/>
                  </a:cubicBezTo>
                  <a:cubicBezTo>
                    <a:pt x="35935" y="107826"/>
                    <a:pt x="33229" y="106635"/>
                    <a:pt x="30740" y="105228"/>
                  </a:cubicBezTo>
                  <a:cubicBezTo>
                    <a:pt x="28142" y="103821"/>
                    <a:pt x="25761" y="102089"/>
                    <a:pt x="23596" y="100141"/>
                  </a:cubicBezTo>
                  <a:cubicBezTo>
                    <a:pt x="19375" y="96352"/>
                    <a:pt x="15695" y="91915"/>
                    <a:pt x="12664" y="87152"/>
                  </a:cubicBezTo>
                  <a:cubicBezTo>
                    <a:pt x="9634" y="82390"/>
                    <a:pt x="7036" y="77302"/>
                    <a:pt x="5088" y="72107"/>
                  </a:cubicBezTo>
                  <a:cubicBezTo>
                    <a:pt x="974" y="61283"/>
                    <a:pt x="0" y="49593"/>
                    <a:pt x="2273" y="38336"/>
                  </a:cubicBezTo>
                  <a:cubicBezTo>
                    <a:pt x="2815" y="35522"/>
                    <a:pt x="3680" y="32708"/>
                    <a:pt x="4871" y="30002"/>
                  </a:cubicBezTo>
                  <a:cubicBezTo>
                    <a:pt x="5953" y="27296"/>
                    <a:pt x="7361" y="24698"/>
                    <a:pt x="9092" y="22209"/>
                  </a:cubicBezTo>
                  <a:cubicBezTo>
                    <a:pt x="12339" y="17230"/>
                    <a:pt x="16777" y="13009"/>
                    <a:pt x="21756" y="9870"/>
                  </a:cubicBezTo>
                  <a:cubicBezTo>
                    <a:pt x="24354" y="8246"/>
                    <a:pt x="27060" y="6947"/>
                    <a:pt x="29766" y="5973"/>
                  </a:cubicBezTo>
                  <a:cubicBezTo>
                    <a:pt x="32688" y="4891"/>
                    <a:pt x="35394" y="4241"/>
                    <a:pt x="38100" y="3592"/>
                  </a:cubicBezTo>
                  <a:cubicBezTo>
                    <a:pt x="39399" y="3159"/>
                    <a:pt x="40806" y="2726"/>
                    <a:pt x="42105" y="2509"/>
                  </a:cubicBezTo>
                  <a:lnTo>
                    <a:pt x="46326" y="1752"/>
                  </a:lnTo>
                  <a:cubicBezTo>
                    <a:pt x="49140" y="1211"/>
                    <a:pt x="51955" y="778"/>
                    <a:pt x="54877" y="561"/>
                  </a:cubicBezTo>
                  <a:lnTo>
                    <a:pt x="54877" y="561"/>
                  </a:lnTo>
                  <a:cubicBezTo>
                    <a:pt x="54296" y="727"/>
                    <a:pt x="53012" y="957"/>
                    <a:pt x="53965" y="957"/>
                  </a:cubicBezTo>
                  <a:cubicBezTo>
                    <a:pt x="54253" y="957"/>
                    <a:pt x="54747" y="936"/>
                    <a:pt x="55527" y="886"/>
                  </a:cubicBezTo>
                  <a:lnTo>
                    <a:pt x="55527" y="886"/>
                  </a:lnTo>
                  <a:lnTo>
                    <a:pt x="51197" y="1427"/>
                  </a:lnTo>
                  <a:cubicBezTo>
                    <a:pt x="50439" y="1427"/>
                    <a:pt x="49790" y="1535"/>
                    <a:pt x="49032" y="1644"/>
                  </a:cubicBezTo>
                  <a:lnTo>
                    <a:pt x="46867" y="2077"/>
                  </a:lnTo>
                  <a:cubicBezTo>
                    <a:pt x="44053" y="2618"/>
                    <a:pt x="41347" y="3159"/>
                    <a:pt x="38533" y="3917"/>
                  </a:cubicBezTo>
                  <a:cubicBezTo>
                    <a:pt x="35827" y="4674"/>
                    <a:pt x="33121" y="5215"/>
                    <a:pt x="30199" y="6298"/>
                  </a:cubicBezTo>
                  <a:cubicBezTo>
                    <a:pt x="27385" y="7380"/>
                    <a:pt x="24679" y="8679"/>
                    <a:pt x="22081" y="10194"/>
                  </a:cubicBezTo>
                  <a:cubicBezTo>
                    <a:pt x="16994" y="13442"/>
                    <a:pt x="12664" y="17663"/>
                    <a:pt x="9417" y="22642"/>
                  </a:cubicBezTo>
                  <a:cubicBezTo>
                    <a:pt x="7793" y="25131"/>
                    <a:pt x="6386" y="27837"/>
                    <a:pt x="5304" y="30543"/>
                  </a:cubicBezTo>
                  <a:cubicBezTo>
                    <a:pt x="4222" y="33249"/>
                    <a:pt x="3356" y="36063"/>
                    <a:pt x="2815" y="38986"/>
                  </a:cubicBezTo>
                  <a:cubicBezTo>
                    <a:pt x="650" y="50351"/>
                    <a:pt x="1732" y="62041"/>
                    <a:pt x="5953" y="72756"/>
                  </a:cubicBezTo>
                  <a:cubicBezTo>
                    <a:pt x="8010" y="78060"/>
                    <a:pt x="10608" y="83147"/>
                    <a:pt x="13747" y="87802"/>
                  </a:cubicBezTo>
                  <a:cubicBezTo>
                    <a:pt x="16885" y="92672"/>
                    <a:pt x="20674" y="97002"/>
                    <a:pt x="25112" y="100790"/>
                  </a:cubicBezTo>
                  <a:cubicBezTo>
                    <a:pt x="29658" y="104579"/>
                    <a:pt x="34961" y="107284"/>
                    <a:pt x="40590" y="108908"/>
                  </a:cubicBezTo>
                  <a:cubicBezTo>
                    <a:pt x="43404" y="109666"/>
                    <a:pt x="46218" y="110207"/>
                    <a:pt x="49140" y="110532"/>
                  </a:cubicBezTo>
                  <a:cubicBezTo>
                    <a:pt x="51955" y="110856"/>
                    <a:pt x="54769" y="111073"/>
                    <a:pt x="57583" y="111073"/>
                  </a:cubicBezTo>
                  <a:cubicBezTo>
                    <a:pt x="58915" y="111099"/>
                    <a:pt x="60240" y="111108"/>
                    <a:pt x="61559" y="111108"/>
                  </a:cubicBezTo>
                  <a:cubicBezTo>
                    <a:pt x="64442" y="111108"/>
                    <a:pt x="67292" y="111065"/>
                    <a:pt x="70105" y="111065"/>
                  </a:cubicBezTo>
                  <a:cubicBezTo>
                    <a:pt x="76778" y="111065"/>
                    <a:pt x="83237" y="111304"/>
                    <a:pt x="89405" y="112913"/>
                  </a:cubicBezTo>
                  <a:cubicBezTo>
                    <a:pt x="94276" y="113995"/>
                    <a:pt x="98822" y="116052"/>
                    <a:pt x="102935" y="119083"/>
                  </a:cubicBezTo>
                  <a:cubicBezTo>
                    <a:pt x="103801" y="119840"/>
                    <a:pt x="104667" y="120598"/>
                    <a:pt x="105533" y="121464"/>
                  </a:cubicBezTo>
                  <a:cubicBezTo>
                    <a:pt x="106290" y="122330"/>
                    <a:pt x="107048" y="123196"/>
                    <a:pt x="107697" y="124278"/>
                  </a:cubicBezTo>
                  <a:cubicBezTo>
                    <a:pt x="108888" y="126334"/>
                    <a:pt x="109754" y="128499"/>
                    <a:pt x="110403" y="130881"/>
                  </a:cubicBezTo>
                  <a:cubicBezTo>
                    <a:pt x="111377" y="136076"/>
                    <a:pt x="111810" y="141380"/>
                    <a:pt x="111702" y="146575"/>
                  </a:cubicBezTo>
                  <a:cubicBezTo>
                    <a:pt x="111702" y="152312"/>
                    <a:pt x="112027" y="158048"/>
                    <a:pt x="112785" y="163785"/>
                  </a:cubicBezTo>
                  <a:lnTo>
                    <a:pt x="112135" y="163893"/>
                  </a:lnTo>
                  <a:cubicBezTo>
                    <a:pt x="112676" y="168223"/>
                    <a:pt x="113867" y="172444"/>
                    <a:pt x="115599" y="176449"/>
                  </a:cubicBezTo>
                  <a:cubicBezTo>
                    <a:pt x="117439" y="180454"/>
                    <a:pt x="120037" y="184134"/>
                    <a:pt x="123175" y="187381"/>
                  </a:cubicBezTo>
                  <a:cubicBezTo>
                    <a:pt x="129453" y="193226"/>
                    <a:pt x="136922" y="197772"/>
                    <a:pt x="145040" y="200478"/>
                  </a:cubicBezTo>
                  <a:cubicBezTo>
                    <a:pt x="148936" y="201885"/>
                    <a:pt x="152941" y="203184"/>
                    <a:pt x="156946" y="204158"/>
                  </a:cubicBezTo>
                  <a:cubicBezTo>
                    <a:pt x="161059" y="205240"/>
                    <a:pt x="165172" y="205998"/>
                    <a:pt x="169393" y="206431"/>
                  </a:cubicBezTo>
                  <a:cubicBezTo>
                    <a:pt x="171045" y="206592"/>
                    <a:pt x="172712" y="206678"/>
                    <a:pt x="174378" y="206678"/>
                  </a:cubicBezTo>
                  <a:cubicBezTo>
                    <a:pt x="177186" y="206678"/>
                    <a:pt x="179989" y="206433"/>
                    <a:pt x="182706" y="205890"/>
                  </a:cubicBezTo>
                  <a:cubicBezTo>
                    <a:pt x="185088" y="205457"/>
                    <a:pt x="187361" y="204699"/>
                    <a:pt x="189525" y="203617"/>
                  </a:cubicBezTo>
                  <a:cubicBezTo>
                    <a:pt x="191690" y="202534"/>
                    <a:pt x="193747" y="201127"/>
                    <a:pt x="195479" y="199504"/>
                  </a:cubicBezTo>
                  <a:cubicBezTo>
                    <a:pt x="198293" y="196798"/>
                    <a:pt x="200457" y="193659"/>
                    <a:pt x="202081" y="190195"/>
                  </a:cubicBezTo>
                  <a:cubicBezTo>
                    <a:pt x="203380" y="187165"/>
                    <a:pt x="204462" y="184134"/>
                    <a:pt x="205112" y="180887"/>
                  </a:cubicBezTo>
                  <a:cubicBezTo>
                    <a:pt x="205869" y="177964"/>
                    <a:pt x="206411" y="175150"/>
                    <a:pt x="206735" y="172444"/>
                  </a:cubicBezTo>
                  <a:cubicBezTo>
                    <a:pt x="206952" y="171037"/>
                    <a:pt x="207060" y="169738"/>
                    <a:pt x="207276" y="168548"/>
                  </a:cubicBezTo>
                  <a:cubicBezTo>
                    <a:pt x="207385" y="167898"/>
                    <a:pt x="207493" y="167249"/>
                    <a:pt x="207493" y="166599"/>
                  </a:cubicBezTo>
                  <a:lnTo>
                    <a:pt x="207709" y="165084"/>
                  </a:lnTo>
                  <a:lnTo>
                    <a:pt x="207493" y="165950"/>
                  </a:lnTo>
                  <a:lnTo>
                    <a:pt x="207385" y="166491"/>
                  </a:lnTo>
                  <a:lnTo>
                    <a:pt x="207276" y="167032"/>
                  </a:lnTo>
                  <a:lnTo>
                    <a:pt x="206952" y="169197"/>
                  </a:lnTo>
                  <a:cubicBezTo>
                    <a:pt x="206627" y="170712"/>
                    <a:pt x="206411" y="172228"/>
                    <a:pt x="206086" y="173743"/>
                  </a:cubicBezTo>
                  <a:cubicBezTo>
                    <a:pt x="205436" y="176774"/>
                    <a:pt x="204787" y="179804"/>
                    <a:pt x="203813" y="182835"/>
                  </a:cubicBezTo>
                  <a:cubicBezTo>
                    <a:pt x="202839" y="185974"/>
                    <a:pt x="201540" y="189005"/>
                    <a:pt x="200025" y="191927"/>
                  </a:cubicBezTo>
                  <a:cubicBezTo>
                    <a:pt x="198293" y="194958"/>
                    <a:pt x="196020" y="197664"/>
                    <a:pt x="193314" y="199829"/>
                  </a:cubicBezTo>
                  <a:cubicBezTo>
                    <a:pt x="190608" y="201993"/>
                    <a:pt x="187361" y="203509"/>
                    <a:pt x="183897" y="204375"/>
                  </a:cubicBezTo>
                  <a:cubicBezTo>
                    <a:pt x="180981" y="205055"/>
                    <a:pt x="177978" y="205473"/>
                    <a:pt x="174967" y="205473"/>
                  </a:cubicBezTo>
                  <a:cubicBezTo>
                    <a:pt x="174624" y="205473"/>
                    <a:pt x="174282" y="205468"/>
                    <a:pt x="173939" y="205457"/>
                  </a:cubicBezTo>
                  <a:cubicBezTo>
                    <a:pt x="167553" y="205132"/>
                    <a:pt x="161167" y="204050"/>
                    <a:pt x="154997" y="202318"/>
                  </a:cubicBezTo>
                  <a:cubicBezTo>
                    <a:pt x="148828" y="200694"/>
                    <a:pt x="142767" y="198421"/>
                    <a:pt x="137030" y="195499"/>
                  </a:cubicBezTo>
                  <a:cubicBezTo>
                    <a:pt x="133581" y="193806"/>
                    <a:pt x="130349" y="191713"/>
                    <a:pt x="127399" y="189262"/>
                  </a:cubicBezTo>
                  <a:lnTo>
                    <a:pt x="127399" y="189262"/>
                  </a:lnTo>
                  <a:cubicBezTo>
                    <a:pt x="127470" y="189321"/>
                    <a:pt x="127542" y="189379"/>
                    <a:pt x="127613" y="189438"/>
                  </a:cubicBezTo>
                  <a:cubicBezTo>
                    <a:pt x="133458" y="193875"/>
                    <a:pt x="139952" y="197231"/>
                    <a:pt x="146880" y="199504"/>
                  </a:cubicBezTo>
                  <a:cubicBezTo>
                    <a:pt x="150235" y="200694"/>
                    <a:pt x="153590" y="201669"/>
                    <a:pt x="157054" y="202534"/>
                  </a:cubicBezTo>
                  <a:cubicBezTo>
                    <a:pt x="160409" y="203400"/>
                    <a:pt x="163873" y="204050"/>
                    <a:pt x="167445" y="204591"/>
                  </a:cubicBezTo>
                  <a:cubicBezTo>
                    <a:pt x="169826" y="204880"/>
                    <a:pt x="172207" y="205024"/>
                    <a:pt x="174621" y="205024"/>
                  </a:cubicBezTo>
                  <a:cubicBezTo>
                    <a:pt x="175827" y="205024"/>
                    <a:pt x="177042" y="204988"/>
                    <a:pt x="178269" y="204916"/>
                  </a:cubicBezTo>
                  <a:cubicBezTo>
                    <a:pt x="182057" y="204591"/>
                    <a:pt x="185629" y="203617"/>
                    <a:pt x="189092" y="201993"/>
                  </a:cubicBezTo>
                  <a:cubicBezTo>
                    <a:pt x="190824" y="201127"/>
                    <a:pt x="192448" y="200045"/>
                    <a:pt x="193855" y="198746"/>
                  </a:cubicBezTo>
                  <a:cubicBezTo>
                    <a:pt x="195262" y="197447"/>
                    <a:pt x="196561" y="196040"/>
                    <a:pt x="197752" y="194525"/>
                  </a:cubicBezTo>
                  <a:cubicBezTo>
                    <a:pt x="199808" y="191494"/>
                    <a:pt x="201432" y="188247"/>
                    <a:pt x="202622" y="184675"/>
                  </a:cubicBezTo>
                  <a:cubicBezTo>
                    <a:pt x="203705" y="181428"/>
                    <a:pt x="204679" y="177964"/>
                    <a:pt x="205328" y="174609"/>
                  </a:cubicBezTo>
                  <a:cubicBezTo>
                    <a:pt x="205653" y="172877"/>
                    <a:pt x="205978" y="171145"/>
                    <a:pt x="206302" y="169522"/>
                  </a:cubicBezTo>
                  <a:lnTo>
                    <a:pt x="206735" y="166924"/>
                  </a:lnTo>
                  <a:lnTo>
                    <a:pt x="206844" y="166275"/>
                  </a:lnTo>
                  <a:lnTo>
                    <a:pt x="206952" y="165842"/>
                  </a:lnTo>
                  <a:lnTo>
                    <a:pt x="207168" y="164759"/>
                  </a:lnTo>
                  <a:cubicBezTo>
                    <a:pt x="207818" y="162378"/>
                    <a:pt x="209008" y="160213"/>
                    <a:pt x="210632" y="158373"/>
                  </a:cubicBezTo>
                  <a:cubicBezTo>
                    <a:pt x="212580" y="155775"/>
                    <a:pt x="214853" y="153502"/>
                    <a:pt x="217343" y="151662"/>
                  </a:cubicBezTo>
                  <a:cubicBezTo>
                    <a:pt x="221780" y="147982"/>
                    <a:pt x="225569" y="145384"/>
                    <a:pt x="225244" y="144952"/>
                  </a:cubicBezTo>
                  <a:cubicBezTo>
                    <a:pt x="225220" y="144903"/>
                    <a:pt x="225146" y="144876"/>
                    <a:pt x="225020" y="144876"/>
                  </a:cubicBezTo>
                  <a:cubicBezTo>
                    <a:pt x="224584" y="144876"/>
                    <a:pt x="223518" y="145195"/>
                    <a:pt x="221672" y="146034"/>
                  </a:cubicBezTo>
                  <a:cubicBezTo>
                    <a:pt x="217776" y="147874"/>
                    <a:pt x="214096" y="150147"/>
                    <a:pt x="210848" y="152853"/>
                  </a:cubicBezTo>
                  <a:cubicBezTo>
                    <a:pt x="209441" y="154044"/>
                    <a:pt x="208251" y="155451"/>
                    <a:pt x="207168" y="156858"/>
                  </a:cubicBezTo>
                  <a:cubicBezTo>
                    <a:pt x="205978" y="158481"/>
                    <a:pt x="205003" y="160321"/>
                    <a:pt x="204354" y="162161"/>
                  </a:cubicBezTo>
                  <a:cubicBezTo>
                    <a:pt x="203813" y="163677"/>
                    <a:pt x="203380" y="165300"/>
                    <a:pt x="203163" y="166924"/>
                  </a:cubicBezTo>
                  <a:cubicBezTo>
                    <a:pt x="203055" y="168115"/>
                    <a:pt x="202947" y="168872"/>
                    <a:pt x="202947" y="168872"/>
                  </a:cubicBezTo>
                  <a:cubicBezTo>
                    <a:pt x="202660" y="169732"/>
                    <a:pt x="202451" y="170065"/>
                    <a:pt x="202296" y="170065"/>
                  </a:cubicBezTo>
                  <a:cubicBezTo>
                    <a:pt x="202041" y="170065"/>
                    <a:pt x="201932" y="169165"/>
                    <a:pt x="201865" y="168223"/>
                  </a:cubicBezTo>
                  <a:cubicBezTo>
                    <a:pt x="201107" y="172985"/>
                    <a:pt x="200133" y="177640"/>
                    <a:pt x="198726" y="182186"/>
                  </a:cubicBezTo>
                  <a:cubicBezTo>
                    <a:pt x="197427" y="186623"/>
                    <a:pt x="195262" y="190736"/>
                    <a:pt x="192231" y="194200"/>
                  </a:cubicBezTo>
                  <a:cubicBezTo>
                    <a:pt x="189092" y="197447"/>
                    <a:pt x="184871" y="199504"/>
                    <a:pt x="180433" y="200153"/>
                  </a:cubicBezTo>
                  <a:cubicBezTo>
                    <a:pt x="178439" y="200432"/>
                    <a:pt x="176444" y="200571"/>
                    <a:pt x="174458" y="200571"/>
                  </a:cubicBezTo>
                  <a:cubicBezTo>
                    <a:pt x="171810" y="200571"/>
                    <a:pt x="169177" y="200323"/>
                    <a:pt x="166579" y="199829"/>
                  </a:cubicBezTo>
                  <a:cubicBezTo>
                    <a:pt x="161816" y="199071"/>
                    <a:pt x="157162" y="197988"/>
                    <a:pt x="152616" y="196581"/>
                  </a:cubicBezTo>
                  <a:cubicBezTo>
                    <a:pt x="150343" y="195932"/>
                    <a:pt x="148070" y="195283"/>
                    <a:pt x="145905" y="194308"/>
                  </a:cubicBezTo>
                  <a:cubicBezTo>
                    <a:pt x="143741" y="193334"/>
                    <a:pt x="141468" y="192577"/>
                    <a:pt x="139411" y="191386"/>
                  </a:cubicBezTo>
                  <a:cubicBezTo>
                    <a:pt x="130969" y="187381"/>
                    <a:pt x="123717" y="180779"/>
                    <a:pt x="120469" y="172228"/>
                  </a:cubicBezTo>
                  <a:cubicBezTo>
                    <a:pt x="119495" y="169522"/>
                    <a:pt x="118738" y="166708"/>
                    <a:pt x="118305" y="163893"/>
                  </a:cubicBezTo>
                  <a:cubicBezTo>
                    <a:pt x="117987" y="161749"/>
                    <a:pt x="117786" y="159605"/>
                    <a:pt x="117659" y="157460"/>
                  </a:cubicBezTo>
                  <a:lnTo>
                    <a:pt x="117659" y="157460"/>
                  </a:lnTo>
                  <a:cubicBezTo>
                    <a:pt x="117815" y="159640"/>
                    <a:pt x="118082" y="161852"/>
                    <a:pt x="118413" y="164002"/>
                  </a:cubicBezTo>
                  <a:cubicBezTo>
                    <a:pt x="118846" y="166816"/>
                    <a:pt x="119495" y="169522"/>
                    <a:pt x="120469" y="172119"/>
                  </a:cubicBezTo>
                  <a:cubicBezTo>
                    <a:pt x="123825" y="180779"/>
                    <a:pt x="131077" y="187273"/>
                    <a:pt x="139519" y="191386"/>
                  </a:cubicBezTo>
                  <a:cubicBezTo>
                    <a:pt x="141576" y="192468"/>
                    <a:pt x="143849" y="193226"/>
                    <a:pt x="146014" y="194200"/>
                  </a:cubicBezTo>
                  <a:cubicBezTo>
                    <a:pt x="148287" y="194958"/>
                    <a:pt x="150560" y="195824"/>
                    <a:pt x="152833" y="196473"/>
                  </a:cubicBezTo>
                  <a:cubicBezTo>
                    <a:pt x="157379" y="197880"/>
                    <a:pt x="162033" y="198963"/>
                    <a:pt x="166795" y="199720"/>
                  </a:cubicBezTo>
                  <a:cubicBezTo>
                    <a:pt x="169123" y="200099"/>
                    <a:pt x="171477" y="200289"/>
                    <a:pt x="173831" y="200289"/>
                  </a:cubicBezTo>
                  <a:cubicBezTo>
                    <a:pt x="176185" y="200289"/>
                    <a:pt x="178539" y="200099"/>
                    <a:pt x="180866" y="199720"/>
                  </a:cubicBezTo>
                  <a:cubicBezTo>
                    <a:pt x="185304" y="198963"/>
                    <a:pt x="189309" y="196690"/>
                    <a:pt x="192340" y="193334"/>
                  </a:cubicBezTo>
                  <a:cubicBezTo>
                    <a:pt x="195262" y="189762"/>
                    <a:pt x="197427" y="185541"/>
                    <a:pt x="198617" y="181103"/>
                  </a:cubicBezTo>
                  <a:cubicBezTo>
                    <a:pt x="199916" y="176449"/>
                    <a:pt x="200890" y="171686"/>
                    <a:pt x="201540" y="166924"/>
                  </a:cubicBezTo>
                  <a:cubicBezTo>
                    <a:pt x="201482" y="166522"/>
                    <a:pt x="201425" y="166272"/>
                    <a:pt x="201335" y="166272"/>
                  </a:cubicBezTo>
                  <a:cubicBezTo>
                    <a:pt x="201256" y="166272"/>
                    <a:pt x="201151" y="166467"/>
                    <a:pt x="200999" y="166924"/>
                  </a:cubicBezTo>
                  <a:cubicBezTo>
                    <a:pt x="200674" y="167790"/>
                    <a:pt x="200133" y="170063"/>
                    <a:pt x="199159" y="174068"/>
                  </a:cubicBezTo>
                  <a:cubicBezTo>
                    <a:pt x="198834" y="175475"/>
                    <a:pt x="198401" y="177315"/>
                    <a:pt x="197752" y="179480"/>
                  </a:cubicBezTo>
                  <a:cubicBezTo>
                    <a:pt x="197102" y="181969"/>
                    <a:pt x="196236" y="184242"/>
                    <a:pt x="195154" y="186515"/>
                  </a:cubicBezTo>
                  <a:cubicBezTo>
                    <a:pt x="194071" y="189221"/>
                    <a:pt x="192340" y="191602"/>
                    <a:pt x="190391" y="193551"/>
                  </a:cubicBezTo>
                  <a:cubicBezTo>
                    <a:pt x="188118" y="195715"/>
                    <a:pt x="185412" y="197231"/>
                    <a:pt x="182490" y="198097"/>
                  </a:cubicBezTo>
                  <a:cubicBezTo>
                    <a:pt x="179996" y="198773"/>
                    <a:pt x="177304" y="199053"/>
                    <a:pt x="174530" y="199053"/>
                  </a:cubicBezTo>
                  <a:cubicBezTo>
                    <a:pt x="170201" y="199053"/>
                    <a:pt x="165671" y="198371"/>
                    <a:pt x="161383" y="197447"/>
                  </a:cubicBezTo>
                  <a:cubicBezTo>
                    <a:pt x="157920" y="196798"/>
                    <a:pt x="154456" y="195824"/>
                    <a:pt x="151101" y="194741"/>
                  </a:cubicBezTo>
                  <a:lnTo>
                    <a:pt x="146555" y="193226"/>
                  </a:lnTo>
                  <a:lnTo>
                    <a:pt x="142442" y="191494"/>
                  </a:lnTo>
                  <a:cubicBezTo>
                    <a:pt x="141468" y="191061"/>
                    <a:pt x="140602" y="190520"/>
                    <a:pt x="139736" y="190087"/>
                  </a:cubicBezTo>
                  <a:cubicBezTo>
                    <a:pt x="138870" y="189654"/>
                    <a:pt x="138004" y="189329"/>
                    <a:pt x="137138" y="188788"/>
                  </a:cubicBezTo>
                  <a:lnTo>
                    <a:pt x="134757" y="187165"/>
                  </a:lnTo>
                  <a:cubicBezTo>
                    <a:pt x="133891" y="186732"/>
                    <a:pt x="133133" y="186082"/>
                    <a:pt x="132376" y="185541"/>
                  </a:cubicBezTo>
                  <a:cubicBezTo>
                    <a:pt x="126206" y="180887"/>
                    <a:pt x="121877" y="174284"/>
                    <a:pt x="120361" y="166708"/>
                  </a:cubicBezTo>
                  <a:cubicBezTo>
                    <a:pt x="119495" y="162703"/>
                    <a:pt x="119062" y="158698"/>
                    <a:pt x="118954" y="154693"/>
                  </a:cubicBezTo>
                  <a:cubicBezTo>
                    <a:pt x="118846" y="150580"/>
                    <a:pt x="118954" y="146359"/>
                    <a:pt x="118846" y="141921"/>
                  </a:cubicBezTo>
                  <a:cubicBezTo>
                    <a:pt x="118738" y="137375"/>
                    <a:pt x="118196" y="132829"/>
                    <a:pt x="117114" y="128391"/>
                  </a:cubicBezTo>
                  <a:cubicBezTo>
                    <a:pt x="115923" y="123629"/>
                    <a:pt x="113434" y="119191"/>
                    <a:pt x="110079" y="115619"/>
                  </a:cubicBezTo>
                  <a:cubicBezTo>
                    <a:pt x="106615" y="112263"/>
                    <a:pt x="102502" y="109666"/>
                    <a:pt x="97956" y="107934"/>
                  </a:cubicBezTo>
                  <a:cubicBezTo>
                    <a:pt x="93626" y="106202"/>
                    <a:pt x="89080" y="105011"/>
                    <a:pt x="84534" y="104470"/>
                  </a:cubicBezTo>
                  <a:cubicBezTo>
                    <a:pt x="80836" y="104019"/>
                    <a:pt x="77138" y="103794"/>
                    <a:pt x="73377" y="103794"/>
                  </a:cubicBezTo>
                  <a:cubicBezTo>
                    <a:pt x="72625" y="103794"/>
                    <a:pt x="71871" y="103803"/>
                    <a:pt x="71113" y="103821"/>
                  </a:cubicBezTo>
                  <a:cubicBezTo>
                    <a:pt x="67964" y="103821"/>
                    <a:pt x="64844" y="103878"/>
                    <a:pt x="61778" y="103878"/>
                  </a:cubicBezTo>
                  <a:cubicBezTo>
                    <a:pt x="56414" y="103878"/>
                    <a:pt x="51217" y="103703"/>
                    <a:pt x="46326" y="102738"/>
                  </a:cubicBezTo>
                  <a:cubicBezTo>
                    <a:pt x="42538" y="101981"/>
                    <a:pt x="38858" y="100790"/>
                    <a:pt x="35502" y="98950"/>
                  </a:cubicBezTo>
                  <a:cubicBezTo>
                    <a:pt x="32147" y="97110"/>
                    <a:pt x="29116" y="94729"/>
                    <a:pt x="26519" y="92023"/>
                  </a:cubicBezTo>
                  <a:cubicBezTo>
                    <a:pt x="23705" y="89209"/>
                    <a:pt x="21323" y="86070"/>
                    <a:pt x="19267" y="82823"/>
                  </a:cubicBezTo>
                  <a:cubicBezTo>
                    <a:pt x="17210" y="79467"/>
                    <a:pt x="15370" y="76004"/>
                    <a:pt x="13855" y="72432"/>
                  </a:cubicBezTo>
                  <a:cubicBezTo>
                    <a:pt x="9525" y="62149"/>
                    <a:pt x="7902" y="50567"/>
                    <a:pt x="10283" y="39960"/>
                  </a:cubicBezTo>
                  <a:cubicBezTo>
                    <a:pt x="11365" y="34656"/>
                    <a:pt x="13638" y="29677"/>
                    <a:pt x="16777" y="25348"/>
                  </a:cubicBezTo>
                  <a:cubicBezTo>
                    <a:pt x="19916" y="21018"/>
                    <a:pt x="24029" y="17555"/>
                    <a:pt x="28792" y="15173"/>
                  </a:cubicBezTo>
                  <a:cubicBezTo>
                    <a:pt x="29441" y="14957"/>
                    <a:pt x="29982" y="14632"/>
                    <a:pt x="30632" y="14308"/>
                  </a:cubicBezTo>
                  <a:lnTo>
                    <a:pt x="32472" y="13550"/>
                  </a:lnTo>
                  <a:cubicBezTo>
                    <a:pt x="33662" y="13117"/>
                    <a:pt x="34961" y="12684"/>
                    <a:pt x="36368" y="12359"/>
                  </a:cubicBezTo>
                  <a:lnTo>
                    <a:pt x="40590" y="11277"/>
                  </a:lnTo>
                  <a:lnTo>
                    <a:pt x="42646" y="10736"/>
                  </a:lnTo>
                  <a:cubicBezTo>
                    <a:pt x="43404" y="10519"/>
                    <a:pt x="44053" y="10411"/>
                    <a:pt x="44811" y="10303"/>
                  </a:cubicBezTo>
                  <a:cubicBezTo>
                    <a:pt x="47625" y="9653"/>
                    <a:pt x="50439" y="9220"/>
                    <a:pt x="53254" y="8896"/>
                  </a:cubicBezTo>
                  <a:cubicBezTo>
                    <a:pt x="54661" y="8787"/>
                    <a:pt x="56068" y="8571"/>
                    <a:pt x="57475" y="8571"/>
                  </a:cubicBezTo>
                  <a:lnTo>
                    <a:pt x="61696" y="8571"/>
                  </a:lnTo>
                  <a:cubicBezTo>
                    <a:pt x="67108" y="8571"/>
                    <a:pt x="72520" y="9653"/>
                    <a:pt x="77499" y="11602"/>
                  </a:cubicBezTo>
                  <a:cubicBezTo>
                    <a:pt x="82478" y="13875"/>
                    <a:pt x="87024" y="17013"/>
                    <a:pt x="90704" y="21018"/>
                  </a:cubicBezTo>
                  <a:cubicBezTo>
                    <a:pt x="91462" y="21668"/>
                    <a:pt x="92111" y="22425"/>
                    <a:pt x="92652" y="23183"/>
                  </a:cubicBezTo>
                  <a:lnTo>
                    <a:pt x="94601" y="25348"/>
                  </a:lnTo>
                  <a:cubicBezTo>
                    <a:pt x="95791" y="26971"/>
                    <a:pt x="96982" y="28487"/>
                    <a:pt x="98172" y="30110"/>
                  </a:cubicBezTo>
                  <a:cubicBezTo>
                    <a:pt x="100554" y="33358"/>
                    <a:pt x="102718" y="36821"/>
                    <a:pt x="104991" y="40393"/>
                  </a:cubicBezTo>
                  <a:cubicBezTo>
                    <a:pt x="109321" y="47429"/>
                    <a:pt x="113759" y="54789"/>
                    <a:pt x="119062" y="61716"/>
                  </a:cubicBezTo>
                  <a:cubicBezTo>
                    <a:pt x="124258" y="68860"/>
                    <a:pt x="130536" y="75138"/>
                    <a:pt x="137679" y="80441"/>
                  </a:cubicBezTo>
                  <a:cubicBezTo>
                    <a:pt x="144823" y="85529"/>
                    <a:pt x="152724" y="89533"/>
                    <a:pt x="161167" y="92023"/>
                  </a:cubicBezTo>
                  <a:cubicBezTo>
                    <a:pt x="169285" y="94404"/>
                    <a:pt x="177619" y="95811"/>
                    <a:pt x="186170" y="96136"/>
                  </a:cubicBezTo>
                  <a:lnTo>
                    <a:pt x="192231" y="96461"/>
                  </a:lnTo>
                  <a:lnTo>
                    <a:pt x="195046" y="96569"/>
                  </a:lnTo>
                  <a:cubicBezTo>
                    <a:pt x="195911" y="96569"/>
                    <a:pt x="196777" y="96677"/>
                    <a:pt x="197752" y="96785"/>
                  </a:cubicBezTo>
                  <a:cubicBezTo>
                    <a:pt x="201215" y="97218"/>
                    <a:pt x="204895" y="98084"/>
                    <a:pt x="208684" y="98950"/>
                  </a:cubicBezTo>
                  <a:cubicBezTo>
                    <a:pt x="210632" y="99383"/>
                    <a:pt x="212580" y="99816"/>
                    <a:pt x="214637" y="100141"/>
                  </a:cubicBezTo>
                  <a:cubicBezTo>
                    <a:pt x="215178" y="100141"/>
                    <a:pt x="215503" y="100249"/>
                    <a:pt x="215936" y="100357"/>
                  </a:cubicBezTo>
                  <a:cubicBezTo>
                    <a:pt x="216369" y="100357"/>
                    <a:pt x="216693" y="100465"/>
                    <a:pt x="217126" y="100574"/>
                  </a:cubicBezTo>
                  <a:cubicBezTo>
                    <a:pt x="219399" y="101007"/>
                    <a:pt x="221564" y="101873"/>
                    <a:pt x="223620" y="103171"/>
                  </a:cubicBezTo>
                  <a:cubicBezTo>
                    <a:pt x="224919" y="103929"/>
                    <a:pt x="226110" y="104795"/>
                    <a:pt x="227192" y="105877"/>
                  </a:cubicBezTo>
                  <a:cubicBezTo>
                    <a:pt x="231414" y="109990"/>
                    <a:pt x="233903" y="115835"/>
                    <a:pt x="233903" y="121788"/>
                  </a:cubicBezTo>
                  <a:cubicBezTo>
                    <a:pt x="234011" y="126118"/>
                    <a:pt x="232821" y="130339"/>
                    <a:pt x="230548" y="134019"/>
                  </a:cubicBezTo>
                  <a:cubicBezTo>
                    <a:pt x="229141" y="136292"/>
                    <a:pt x="227301" y="138241"/>
                    <a:pt x="225244" y="139973"/>
                  </a:cubicBezTo>
                  <a:cubicBezTo>
                    <a:pt x="224595" y="140622"/>
                    <a:pt x="223945" y="141055"/>
                    <a:pt x="223512" y="141488"/>
                  </a:cubicBezTo>
                  <a:cubicBezTo>
                    <a:pt x="223188" y="141813"/>
                    <a:pt x="222863" y="142029"/>
                    <a:pt x="222538" y="142354"/>
                  </a:cubicBezTo>
                  <a:cubicBezTo>
                    <a:pt x="222376" y="142570"/>
                    <a:pt x="222403" y="142679"/>
                    <a:pt x="222606" y="142679"/>
                  </a:cubicBezTo>
                  <a:cubicBezTo>
                    <a:pt x="222809" y="142679"/>
                    <a:pt x="223188" y="142570"/>
                    <a:pt x="223729" y="142354"/>
                  </a:cubicBezTo>
                  <a:cubicBezTo>
                    <a:pt x="224270" y="142246"/>
                    <a:pt x="224919" y="141921"/>
                    <a:pt x="225677" y="141596"/>
                  </a:cubicBezTo>
                  <a:cubicBezTo>
                    <a:pt x="229357" y="139540"/>
                    <a:pt x="232388" y="136617"/>
                    <a:pt x="234444" y="132937"/>
                  </a:cubicBezTo>
                  <a:cubicBezTo>
                    <a:pt x="236609" y="129149"/>
                    <a:pt x="237691" y="124819"/>
                    <a:pt x="237691" y="120490"/>
                  </a:cubicBezTo>
                  <a:cubicBezTo>
                    <a:pt x="237583" y="114861"/>
                    <a:pt x="235743" y="109449"/>
                    <a:pt x="232388" y="105011"/>
                  </a:cubicBezTo>
                  <a:lnTo>
                    <a:pt x="232929" y="104579"/>
                  </a:lnTo>
                  <a:cubicBezTo>
                    <a:pt x="236068" y="108583"/>
                    <a:pt x="238016" y="113454"/>
                    <a:pt x="238666" y="118541"/>
                  </a:cubicBezTo>
                  <a:cubicBezTo>
                    <a:pt x="238990" y="121788"/>
                    <a:pt x="238774" y="125036"/>
                    <a:pt x="238124" y="128175"/>
                  </a:cubicBezTo>
                  <a:cubicBezTo>
                    <a:pt x="237800" y="129798"/>
                    <a:pt x="237258" y="131530"/>
                    <a:pt x="236717" y="133045"/>
                  </a:cubicBezTo>
                  <a:cubicBezTo>
                    <a:pt x="236393" y="133695"/>
                    <a:pt x="236284" y="134236"/>
                    <a:pt x="236176" y="134885"/>
                  </a:cubicBezTo>
                  <a:cubicBezTo>
                    <a:pt x="236176" y="134984"/>
                    <a:pt x="236216" y="135027"/>
                    <a:pt x="236283" y="135027"/>
                  </a:cubicBezTo>
                  <a:cubicBezTo>
                    <a:pt x="236511" y="135027"/>
                    <a:pt x="237058" y="134545"/>
                    <a:pt x="237475" y="134128"/>
                  </a:cubicBezTo>
                  <a:cubicBezTo>
                    <a:pt x="237759" y="133891"/>
                    <a:pt x="238002" y="133696"/>
                    <a:pt x="238139" y="133696"/>
                  </a:cubicBezTo>
                  <a:cubicBezTo>
                    <a:pt x="238317" y="133696"/>
                    <a:pt x="238321" y="134019"/>
                    <a:pt x="238016" y="134994"/>
                  </a:cubicBezTo>
                  <a:cubicBezTo>
                    <a:pt x="241047" y="128824"/>
                    <a:pt x="242021" y="121897"/>
                    <a:pt x="240506" y="115186"/>
                  </a:cubicBezTo>
                  <a:cubicBezTo>
                    <a:pt x="239856" y="111831"/>
                    <a:pt x="238557" y="108692"/>
                    <a:pt x="236826" y="105769"/>
                  </a:cubicBezTo>
                  <a:cubicBezTo>
                    <a:pt x="234985" y="102847"/>
                    <a:pt x="232712" y="100357"/>
                    <a:pt x="230007" y="98192"/>
                  </a:cubicBezTo>
                  <a:cubicBezTo>
                    <a:pt x="227301" y="96028"/>
                    <a:pt x="224270" y="94404"/>
                    <a:pt x="221023" y="93430"/>
                  </a:cubicBezTo>
                  <a:lnTo>
                    <a:pt x="218533" y="92781"/>
                  </a:lnTo>
                  <a:lnTo>
                    <a:pt x="216044" y="92239"/>
                  </a:lnTo>
                  <a:cubicBezTo>
                    <a:pt x="214745" y="92023"/>
                    <a:pt x="213230" y="91806"/>
                    <a:pt x="211931" y="91482"/>
                  </a:cubicBezTo>
                  <a:cubicBezTo>
                    <a:pt x="209117" y="90832"/>
                    <a:pt x="206194" y="89966"/>
                    <a:pt x="203163" y="89317"/>
                  </a:cubicBezTo>
                  <a:cubicBezTo>
                    <a:pt x="201540" y="88992"/>
                    <a:pt x="200025" y="88667"/>
                    <a:pt x="198401" y="88451"/>
                  </a:cubicBezTo>
                  <a:cubicBezTo>
                    <a:pt x="196777" y="88234"/>
                    <a:pt x="195046" y="88126"/>
                    <a:pt x="193422" y="88018"/>
                  </a:cubicBezTo>
                  <a:lnTo>
                    <a:pt x="188227" y="87910"/>
                  </a:lnTo>
                  <a:lnTo>
                    <a:pt x="185088" y="87802"/>
                  </a:lnTo>
                  <a:cubicBezTo>
                    <a:pt x="184005" y="87693"/>
                    <a:pt x="182923" y="87585"/>
                    <a:pt x="181841" y="87477"/>
                  </a:cubicBezTo>
                  <a:cubicBezTo>
                    <a:pt x="179784" y="87152"/>
                    <a:pt x="177511" y="87044"/>
                    <a:pt x="175563" y="86719"/>
                  </a:cubicBezTo>
                  <a:lnTo>
                    <a:pt x="170476" y="85745"/>
                  </a:lnTo>
                  <a:cubicBezTo>
                    <a:pt x="162358" y="84013"/>
                    <a:pt x="154564" y="81091"/>
                    <a:pt x="147421" y="76869"/>
                  </a:cubicBezTo>
                  <a:cubicBezTo>
                    <a:pt x="140385" y="72540"/>
                    <a:pt x="134107" y="67020"/>
                    <a:pt x="128804" y="60742"/>
                  </a:cubicBezTo>
                  <a:cubicBezTo>
                    <a:pt x="123500" y="54139"/>
                    <a:pt x="118738" y="47212"/>
                    <a:pt x="114408" y="39960"/>
                  </a:cubicBezTo>
                  <a:cubicBezTo>
                    <a:pt x="109862" y="32708"/>
                    <a:pt x="105316" y="25131"/>
                    <a:pt x="99471" y="18312"/>
                  </a:cubicBezTo>
                  <a:cubicBezTo>
                    <a:pt x="96441" y="14740"/>
                    <a:pt x="93085" y="11493"/>
                    <a:pt x="89405" y="8787"/>
                  </a:cubicBezTo>
                  <a:cubicBezTo>
                    <a:pt x="87457" y="7380"/>
                    <a:pt x="85400" y="6190"/>
                    <a:pt x="83344" y="5107"/>
                  </a:cubicBezTo>
                  <a:cubicBezTo>
                    <a:pt x="82261" y="4566"/>
                    <a:pt x="81287" y="4133"/>
                    <a:pt x="80205" y="3592"/>
                  </a:cubicBezTo>
                  <a:lnTo>
                    <a:pt x="76849" y="2509"/>
                  </a:lnTo>
                  <a:cubicBezTo>
                    <a:pt x="71514" y="688"/>
                    <a:pt x="65983" y="0"/>
                    <a:pt x="60515" y="0"/>
                  </a:cubicBezTo>
                  <a:close/>
                </a:path>
              </a:pathLst>
            </a:custGeom>
            <a:solidFill>
              <a:srgbClr val="F0A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26" name="Google Shape;1026;p14"/>
          <p:cNvSpPr txBox="1">
            <a:spLocks noGrp="1"/>
          </p:cNvSpPr>
          <p:nvPr>
            <p:ph type="title"/>
          </p:nvPr>
        </p:nvSpPr>
        <p:spPr>
          <a:xfrm>
            <a:off x="868825" y="652800"/>
            <a:ext cx="73182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14"/>
          <p:cNvSpPr txBox="1">
            <a:spLocks noGrp="1"/>
          </p:cNvSpPr>
          <p:nvPr>
            <p:ph type="subTitle" idx="1"/>
          </p:nvPr>
        </p:nvSpPr>
        <p:spPr>
          <a:xfrm>
            <a:off x="5956300" y="3282000"/>
            <a:ext cx="14193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28" name="Google Shape;1028;p14"/>
          <p:cNvSpPr txBox="1">
            <a:spLocks noGrp="1"/>
          </p:cNvSpPr>
          <p:nvPr>
            <p:ph type="title" idx="2" hasCustomPrompt="1"/>
          </p:nvPr>
        </p:nvSpPr>
        <p:spPr>
          <a:xfrm>
            <a:off x="1034650" y="1533213"/>
            <a:ext cx="1479600" cy="8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t>xx%</a:t>
            </a:r>
          </a:p>
        </p:txBody>
      </p:sp>
      <p:sp>
        <p:nvSpPr>
          <p:cNvPr id="1029" name="Google Shape;1029;p14"/>
          <p:cNvSpPr txBox="1">
            <a:spLocks noGrp="1"/>
          </p:cNvSpPr>
          <p:nvPr>
            <p:ph type="title" idx="3" hasCustomPrompt="1"/>
          </p:nvPr>
        </p:nvSpPr>
        <p:spPr>
          <a:xfrm>
            <a:off x="5009625" y="3055800"/>
            <a:ext cx="1479600" cy="8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t>xx%</a:t>
            </a:r>
          </a:p>
        </p:txBody>
      </p:sp>
      <p:sp>
        <p:nvSpPr>
          <p:cNvPr id="1030" name="Google Shape;1030;p14"/>
          <p:cNvSpPr txBox="1">
            <a:spLocks noGrp="1"/>
          </p:cNvSpPr>
          <p:nvPr>
            <p:ph type="subTitle" idx="4"/>
          </p:nvPr>
        </p:nvSpPr>
        <p:spPr>
          <a:xfrm>
            <a:off x="1064875" y="2227750"/>
            <a:ext cx="29583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1" name="Google Shape;1031;p14"/>
          <p:cNvSpPr txBox="1">
            <a:spLocks noGrp="1"/>
          </p:cNvSpPr>
          <p:nvPr>
            <p:ph type="subTitle" idx="5"/>
          </p:nvPr>
        </p:nvSpPr>
        <p:spPr>
          <a:xfrm>
            <a:off x="1064863" y="3772050"/>
            <a:ext cx="29583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2" name="Google Shape;1032;p14"/>
          <p:cNvSpPr txBox="1">
            <a:spLocks noGrp="1"/>
          </p:cNvSpPr>
          <p:nvPr>
            <p:ph type="title" idx="6" hasCustomPrompt="1"/>
          </p:nvPr>
        </p:nvSpPr>
        <p:spPr>
          <a:xfrm>
            <a:off x="1022425" y="3023375"/>
            <a:ext cx="1479600" cy="8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t>xx%</a:t>
            </a:r>
          </a:p>
        </p:txBody>
      </p:sp>
      <p:sp>
        <p:nvSpPr>
          <p:cNvPr id="1033" name="Google Shape;1033;p14"/>
          <p:cNvSpPr txBox="1">
            <a:spLocks noGrp="1"/>
          </p:cNvSpPr>
          <p:nvPr>
            <p:ph type="title" idx="7" hasCustomPrompt="1"/>
          </p:nvPr>
        </p:nvSpPr>
        <p:spPr>
          <a:xfrm>
            <a:off x="4952663" y="1448325"/>
            <a:ext cx="1479600" cy="8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t>xx%</a:t>
            </a:r>
          </a:p>
        </p:txBody>
      </p:sp>
      <p:sp>
        <p:nvSpPr>
          <p:cNvPr id="1034" name="Google Shape;1034;p14"/>
          <p:cNvSpPr txBox="1">
            <a:spLocks noGrp="1"/>
          </p:cNvSpPr>
          <p:nvPr>
            <p:ph type="subTitle" idx="8"/>
          </p:nvPr>
        </p:nvSpPr>
        <p:spPr>
          <a:xfrm>
            <a:off x="5016713" y="3772050"/>
            <a:ext cx="29583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035" name="Google Shape;1035;p14"/>
          <p:cNvGrpSpPr/>
          <p:nvPr/>
        </p:nvGrpSpPr>
        <p:grpSpPr>
          <a:xfrm rot="6678905" flipH="1">
            <a:off x="-462117" y="-625754"/>
            <a:ext cx="2295395" cy="1595392"/>
            <a:chOff x="238125" y="693075"/>
            <a:chExt cx="7137450" cy="4314425"/>
          </a:xfrm>
        </p:grpSpPr>
        <p:sp>
          <p:nvSpPr>
            <p:cNvPr id="1036" name="Google Shape;1036;p14"/>
            <p:cNvSpPr/>
            <p:nvPr/>
          </p:nvSpPr>
          <p:spPr>
            <a:xfrm>
              <a:off x="379850" y="806575"/>
              <a:ext cx="6881075" cy="4076325"/>
            </a:xfrm>
            <a:custGeom>
              <a:avLst/>
              <a:gdLst/>
              <a:ahLst/>
              <a:cxnLst/>
              <a:rect l="l" t="t" r="r" b="b"/>
              <a:pathLst>
                <a:path w="275243" h="163053" extrusionOk="0">
                  <a:moveTo>
                    <a:pt x="201254" y="0"/>
                  </a:moveTo>
                  <a:cubicBezTo>
                    <a:pt x="198902" y="0"/>
                    <a:pt x="196530" y="193"/>
                    <a:pt x="194136" y="606"/>
                  </a:cubicBezTo>
                  <a:cubicBezTo>
                    <a:pt x="167810" y="5138"/>
                    <a:pt x="136105" y="19221"/>
                    <a:pt x="129298" y="47821"/>
                  </a:cubicBezTo>
                  <a:cubicBezTo>
                    <a:pt x="127330" y="56163"/>
                    <a:pt x="127853" y="64956"/>
                    <a:pt x="125741" y="73262"/>
                  </a:cubicBezTo>
                  <a:cubicBezTo>
                    <a:pt x="120216" y="95037"/>
                    <a:pt x="98206" y="108452"/>
                    <a:pt x="76773" y="115169"/>
                  </a:cubicBezTo>
                  <a:cubicBezTo>
                    <a:pt x="59133" y="120694"/>
                    <a:pt x="40337" y="123457"/>
                    <a:pt x="24304" y="132665"/>
                  </a:cubicBezTo>
                  <a:cubicBezTo>
                    <a:pt x="12820" y="139255"/>
                    <a:pt x="2944" y="150594"/>
                    <a:pt x="1" y="163053"/>
                  </a:cubicBezTo>
                  <a:lnTo>
                    <a:pt x="275242" y="163053"/>
                  </a:lnTo>
                  <a:lnTo>
                    <a:pt x="275242" y="35778"/>
                  </a:lnTo>
                  <a:cubicBezTo>
                    <a:pt x="273220" y="34767"/>
                    <a:pt x="271198" y="33720"/>
                    <a:pt x="269211" y="32655"/>
                  </a:cubicBezTo>
                  <a:cubicBezTo>
                    <a:pt x="248547" y="21457"/>
                    <a:pt x="226060" y="0"/>
                    <a:pt x="20125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238125" y="693075"/>
              <a:ext cx="7137450" cy="4314425"/>
            </a:xfrm>
            <a:custGeom>
              <a:avLst/>
              <a:gdLst/>
              <a:ahLst/>
              <a:cxnLst/>
              <a:rect l="l" t="t" r="r" b="b"/>
              <a:pathLst>
                <a:path w="285498" h="172577" extrusionOk="0">
                  <a:moveTo>
                    <a:pt x="134633" y="40853"/>
                  </a:moveTo>
                  <a:cubicBezTo>
                    <a:pt x="134641" y="40853"/>
                    <a:pt x="134644" y="40862"/>
                    <a:pt x="134644" y="40880"/>
                  </a:cubicBezTo>
                  <a:lnTo>
                    <a:pt x="134644" y="40880"/>
                  </a:lnTo>
                  <a:cubicBezTo>
                    <a:pt x="134643" y="40866"/>
                    <a:pt x="134640" y="40859"/>
                    <a:pt x="134634" y="40859"/>
                  </a:cubicBezTo>
                  <a:cubicBezTo>
                    <a:pt x="134602" y="40859"/>
                    <a:pt x="134494" y="41022"/>
                    <a:pt x="134262" y="41456"/>
                  </a:cubicBezTo>
                  <a:cubicBezTo>
                    <a:pt x="134492" y="41016"/>
                    <a:pt x="134600" y="40853"/>
                    <a:pt x="134633" y="40853"/>
                  </a:cubicBezTo>
                  <a:close/>
                  <a:moveTo>
                    <a:pt x="42846" y="134659"/>
                  </a:moveTo>
                  <a:lnTo>
                    <a:pt x="40972" y="135394"/>
                  </a:lnTo>
                  <a:lnTo>
                    <a:pt x="40972" y="135394"/>
                  </a:lnTo>
                  <a:cubicBezTo>
                    <a:pt x="41594" y="135144"/>
                    <a:pt x="42219" y="134899"/>
                    <a:pt x="42846" y="134659"/>
                  </a:cubicBezTo>
                  <a:close/>
                  <a:moveTo>
                    <a:pt x="207515" y="9208"/>
                  </a:moveTo>
                  <a:lnTo>
                    <a:pt x="209103" y="9281"/>
                  </a:lnTo>
                  <a:cubicBezTo>
                    <a:pt x="209356" y="9281"/>
                    <a:pt x="209627" y="9281"/>
                    <a:pt x="209898" y="9317"/>
                  </a:cubicBezTo>
                  <a:lnTo>
                    <a:pt x="210674" y="9389"/>
                  </a:lnTo>
                  <a:lnTo>
                    <a:pt x="211469" y="9461"/>
                  </a:lnTo>
                  <a:cubicBezTo>
                    <a:pt x="211740" y="9497"/>
                    <a:pt x="211992" y="9515"/>
                    <a:pt x="212263" y="9570"/>
                  </a:cubicBezTo>
                  <a:lnTo>
                    <a:pt x="213834" y="9804"/>
                  </a:lnTo>
                  <a:cubicBezTo>
                    <a:pt x="215965" y="10165"/>
                    <a:pt x="218077" y="10671"/>
                    <a:pt x="220135" y="11303"/>
                  </a:cubicBezTo>
                  <a:lnTo>
                    <a:pt x="220912" y="11538"/>
                  </a:lnTo>
                  <a:cubicBezTo>
                    <a:pt x="221183" y="11610"/>
                    <a:pt x="221435" y="11718"/>
                    <a:pt x="221688" y="11790"/>
                  </a:cubicBezTo>
                  <a:lnTo>
                    <a:pt x="223241" y="12332"/>
                  </a:lnTo>
                  <a:lnTo>
                    <a:pt x="224776" y="12946"/>
                  </a:lnTo>
                  <a:lnTo>
                    <a:pt x="225534" y="13235"/>
                  </a:lnTo>
                  <a:lnTo>
                    <a:pt x="226311" y="13578"/>
                  </a:lnTo>
                  <a:lnTo>
                    <a:pt x="227845" y="14228"/>
                  </a:lnTo>
                  <a:lnTo>
                    <a:pt x="229362" y="14932"/>
                  </a:lnTo>
                  <a:lnTo>
                    <a:pt x="230120" y="15275"/>
                  </a:lnTo>
                  <a:lnTo>
                    <a:pt x="230879" y="15654"/>
                  </a:lnTo>
                  <a:lnTo>
                    <a:pt x="232395" y="16413"/>
                  </a:lnTo>
                  <a:lnTo>
                    <a:pt x="233894" y="17189"/>
                  </a:lnTo>
                  <a:lnTo>
                    <a:pt x="234652" y="17586"/>
                  </a:lnTo>
                  <a:lnTo>
                    <a:pt x="235393" y="18002"/>
                  </a:lnTo>
                  <a:lnTo>
                    <a:pt x="236873" y="18832"/>
                  </a:lnTo>
                  <a:lnTo>
                    <a:pt x="238354" y="19681"/>
                  </a:lnTo>
                  <a:cubicBezTo>
                    <a:pt x="242308" y="21974"/>
                    <a:pt x="246172" y="24484"/>
                    <a:pt x="250072" y="27047"/>
                  </a:cubicBezTo>
                  <a:cubicBezTo>
                    <a:pt x="253972" y="29629"/>
                    <a:pt x="257836" y="32247"/>
                    <a:pt x="261808" y="34829"/>
                  </a:cubicBezTo>
                  <a:cubicBezTo>
                    <a:pt x="263794" y="36111"/>
                    <a:pt x="265798" y="37375"/>
                    <a:pt x="267857" y="38603"/>
                  </a:cubicBezTo>
                  <a:cubicBezTo>
                    <a:pt x="268362" y="38910"/>
                    <a:pt x="268886" y="39199"/>
                    <a:pt x="269392" y="39506"/>
                  </a:cubicBezTo>
                  <a:cubicBezTo>
                    <a:pt x="269915" y="39813"/>
                    <a:pt x="270421" y="40120"/>
                    <a:pt x="270962" y="40409"/>
                  </a:cubicBezTo>
                  <a:lnTo>
                    <a:pt x="272533" y="41293"/>
                  </a:lnTo>
                  <a:lnTo>
                    <a:pt x="274122" y="42106"/>
                  </a:lnTo>
                  <a:lnTo>
                    <a:pt x="276108" y="43153"/>
                  </a:lnTo>
                  <a:lnTo>
                    <a:pt x="276180" y="43189"/>
                  </a:lnTo>
                  <a:lnTo>
                    <a:pt x="276180" y="43279"/>
                  </a:lnTo>
                  <a:lnTo>
                    <a:pt x="276180" y="48913"/>
                  </a:lnTo>
                  <a:lnTo>
                    <a:pt x="276180" y="62455"/>
                  </a:lnTo>
                  <a:cubicBezTo>
                    <a:pt x="276199" y="71410"/>
                    <a:pt x="276217" y="80203"/>
                    <a:pt x="276217" y="88798"/>
                  </a:cubicBezTo>
                  <a:cubicBezTo>
                    <a:pt x="276253" y="105969"/>
                    <a:pt x="276361" y="122327"/>
                    <a:pt x="276560" y="137404"/>
                  </a:cubicBezTo>
                  <a:cubicBezTo>
                    <a:pt x="276833" y="155442"/>
                    <a:pt x="277336" y="165142"/>
                    <a:pt x="277923" y="168033"/>
                  </a:cubicBezTo>
                  <a:lnTo>
                    <a:pt x="277923" y="168033"/>
                  </a:lnTo>
                  <a:cubicBezTo>
                    <a:pt x="275117" y="167693"/>
                    <a:pt x="270175" y="167365"/>
                    <a:pt x="262458" y="167069"/>
                  </a:cubicBezTo>
                  <a:lnTo>
                    <a:pt x="242344" y="167069"/>
                  </a:lnTo>
                  <a:cubicBezTo>
                    <a:pt x="239708" y="166672"/>
                    <a:pt x="241225" y="166239"/>
                    <a:pt x="242813" y="165823"/>
                  </a:cubicBezTo>
                  <a:lnTo>
                    <a:pt x="112686" y="165264"/>
                  </a:lnTo>
                  <a:cubicBezTo>
                    <a:pt x="85530" y="165210"/>
                    <a:pt x="58591" y="165119"/>
                    <a:pt x="31923" y="164975"/>
                  </a:cubicBezTo>
                  <a:lnTo>
                    <a:pt x="12332" y="164866"/>
                  </a:lnTo>
                  <a:lnTo>
                    <a:pt x="10093" y="164830"/>
                  </a:lnTo>
                  <a:lnTo>
                    <a:pt x="9515" y="164830"/>
                  </a:lnTo>
                  <a:lnTo>
                    <a:pt x="9515" y="164812"/>
                  </a:lnTo>
                  <a:lnTo>
                    <a:pt x="9533" y="164740"/>
                  </a:lnTo>
                  <a:lnTo>
                    <a:pt x="9570" y="164596"/>
                  </a:lnTo>
                  <a:lnTo>
                    <a:pt x="9660" y="164325"/>
                  </a:lnTo>
                  <a:lnTo>
                    <a:pt x="9804" y="163783"/>
                  </a:lnTo>
                  <a:lnTo>
                    <a:pt x="10003" y="163259"/>
                  </a:lnTo>
                  <a:lnTo>
                    <a:pt x="10183" y="162736"/>
                  </a:lnTo>
                  <a:lnTo>
                    <a:pt x="10418" y="162230"/>
                  </a:lnTo>
                  <a:cubicBezTo>
                    <a:pt x="10490" y="162068"/>
                    <a:pt x="10563" y="161905"/>
                    <a:pt x="10635" y="161725"/>
                  </a:cubicBezTo>
                  <a:lnTo>
                    <a:pt x="11140" y="160750"/>
                  </a:lnTo>
                  <a:cubicBezTo>
                    <a:pt x="11303" y="160407"/>
                    <a:pt x="11465" y="160064"/>
                    <a:pt x="11646" y="159721"/>
                  </a:cubicBezTo>
                  <a:lnTo>
                    <a:pt x="12224" y="158709"/>
                  </a:lnTo>
                  <a:cubicBezTo>
                    <a:pt x="12422" y="158384"/>
                    <a:pt x="12603" y="158041"/>
                    <a:pt x="12802" y="157698"/>
                  </a:cubicBezTo>
                  <a:lnTo>
                    <a:pt x="13433" y="156723"/>
                  </a:lnTo>
                  <a:cubicBezTo>
                    <a:pt x="16846" y="151505"/>
                    <a:pt x="21179" y="146955"/>
                    <a:pt x="26235" y="143290"/>
                  </a:cubicBezTo>
                  <a:cubicBezTo>
                    <a:pt x="30506" y="140137"/>
                    <a:pt x="35351" y="137693"/>
                    <a:pt x="40380" y="135634"/>
                  </a:cubicBezTo>
                  <a:lnTo>
                    <a:pt x="40380" y="135634"/>
                  </a:lnTo>
                  <a:lnTo>
                    <a:pt x="38368" y="136501"/>
                  </a:lnTo>
                  <a:cubicBezTo>
                    <a:pt x="38007" y="136663"/>
                    <a:pt x="37628" y="136808"/>
                    <a:pt x="37267" y="136988"/>
                  </a:cubicBezTo>
                  <a:lnTo>
                    <a:pt x="36184" y="137512"/>
                  </a:lnTo>
                  <a:lnTo>
                    <a:pt x="35100" y="138036"/>
                  </a:lnTo>
                  <a:cubicBezTo>
                    <a:pt x="34739" y="138198"/>
                    <a:pt x="34378" y="138379"/>
                    <a:pt x="34035" y="138559"/>
                  </a:cubicBezTo>
                  <a:lnTo>
                    <a:pt x="31923" y="139697"/>
                  </a:lnTo>
                  <a:cubicBezTo>
                    <a:pt x="31561" y="139877"/>
                    <a:pt x="31218" y="140076"/>
                    <a:pt x="30893" y="140275"/>
                  </a:cubicBezTo>
                  <a:lnTo>
                    <a:pt x="29882" y="140889"/>
                  </a:lnTo>
                  <a:cubicBezTo>
                    <a:pt x="29539" y="141069"/>
                    <a:pt x="29214" y="141286"/>
                    <a:pt x="28871" y="141520"/>
                  </a:cubicBezTo>
                  <a:lnTo>
                    <a:pt x="27896" y="142152"/>
                  </a:lnTo>
                  <a:cubicBezTo>
                    <a:pt x="27553" y="142369"/>
                    <a:pt x="27246" y="142604"/>
                    <a:pt x="26921" y="142839"/>
                  </a:cubicBezTo>
                  <a:lnTo>
                    <a:pt x="25964" y="143525"/>
                  </a:lnTo>
                  <a:cubicBezTo>
                    <a:pt x="20927" y="147298"/>
                    <a:pt x="16485" y="151957"/>
                    <a:pt x="13181" y="157265"/>
                  </a:cubicBezTo>
                  <a:lnTo>
                    <a:pt x="12856" y="157753"/>
                  </a:lnTo>
                  <a:cubicBezTo>
                    <a:pt x="12765" y="157915"/>
                    <a:pt x="12675" y="158096"/>
                    <a:pt x="12567" y="158258"/>
                  </a:cubicBezTo>
                  <a:lnTo>
                    <a:pt x="11989" y="159269"/>
                  </a:lnTo>
                  <a:lnTo>
                    <a:pt x="11718" y="159811"/>
                  </a:lnTo>
                  <a:cubicBezTo>
                    <a:pt x="11610" y="159973"/>
                    <a:pt x="11538" y="160154"/>
                    <a:pt x="11447" y="160334"/>
                  </a:cubicBezTo>
                  <a:lnTo>
                    <a:pt x="10942" y="161382"/>
                  </a:lnTo>
                  <a:lnTo>
                    <a:pt x="10707" y="161815"/>
                  </a:lnTo>
                  <a:lnTo>
                    <a:pt x="10599" y="162050"/>
                  </a:lnTo>
                  <a:lnTo>
                    <a:pt x="10400" y="162537"/>
                  </a:lnTo>
                  <a:lnTo>
                    <a:pt x="10292" y="162790"/>
                  </a:lnTo>
                  <a:lnTo>
                    <a:pt x="10201" y="163043"/>
                  </a:lnTo>
                  <a:lnTo>
                    <a:pt x="10021" y="163548"/>
                  </a:lnTo>
                  <a:cubicBezTo>
                    <a:pt x="9949" y="163711"/>
                    <a:pt x="9895" y="163891"/>
                    <a:pt x="9840" y="164054"/>
                  </a:cubicBezTo>
                  <a:lnTo>
                    <a:pt x="9696" y="164578"/>
                  </a:lnTo>
                  <a:lnTo>
                    <a:pt x="9660" y="164722"/>
                  </a:lnTo>
                  <a:lnTo>
                    <a:pt x="9660" y="164740"/>
                  </a:lnTo>
                  <a:lnTo>
                    <a:pt x="9660" y="164758"/>
                  </a:lnTo>
                  <a:lnTo>
                    <a:pt x="10526" y="164758"/>
                  </a:lnTo>
                  <a:lnTo>
                    <a:pt x="12729" y="164740"/>
                  </a:lnTo>
                  <a:lnTo>
                    <a:pt x="32717" y="164848"/>
                  </a:lnTo>
                  <a:lnTo>
                    <a:pt x="112686" y="165228"/>
                  </a:lnTo>
                  <a:lnTo>
                    <a:pt x="244186" y="165408"/>
                  </a:lnTo>
                  <a:cubicBezTo>
                    <a:pt x="245666" y="164921"/>
                    <a:pt x="245269" y="164487"/>
                    <a:pt x="235645" y="164198"/>
                  </a:cubicBezTo>
                  <a:cubicBezTo>
                    <a:pt x="230892" y="163981"/>
                    <a:pt x="221930" y="163918"/>
                    <a:pt x="211145" y="163918"/>
                  </a:cubicBezTo>
                  <a:cubicBezTo>
                    <a:pt x="196079" y="163918"/>
                    <a:pt x="177455" y="164041"/>
                    <a:pt x="161777" y="164041"/>
                  </a:cubicBezTo>
                  <a:cubicBezTo>
                    <a:pt x="157001" y="164041"/>
                    <a:pt x="152499" y="164030"/>
                    <a:pt x="148454" y="164000"/>
                  </a:cubicBezTo>
                  <a:cubicBezTo>
                    <a:pt x="111584" y="163603"/>
                    <a:pt x="73035" y="163440"/>
                    <a:pt x="34468" y="163314"/>
                  </a:cubicBezTo>
                  <a:lnTo>
                    <a:pt x="20024" y="163278"/>
                  </a:lnTo>
                  <a:lnTo>
                    <a:pt x="12802" y="163241"/>
                  </a:lnTo>
                  <a:lnTo>
                    <a:pt x="11736" y="163241"/>
                  </a:lnTo>
                  <a:cubicBezTo>
                    <a:pt x="11808" y="162934"/>
                    <a:pt x="11935" y="162628"/>
                    <a:pt x="12061" y="162339"/>
                  </a:cubicBezTo>
                  <a:lnTo>
                    <a:pt x="12711" y="161039"/>
                  </a:lnTo>
                  <a:cubicBezTo>
                    <a:pt x="12928" y="160551"/>
                    <a:pt x="13217" y="160082"/>
                    <a:pt x="13470" y="159612"/>
                  </a:cubicBezTo>
                  <a:lnTo>
                    <a:pt x="13867" y="158890"/>
                  </a:lnTo>
                  <a:lnTo>
                    <a:pt x="14047" y="158547"/>
                  </a:lnTo>
                  <a:lnTo>
                    <a:pt x="14282" y="158204"/>
                  </a:lnTo>
                  <a:lnTo>
                    <a:pt x="15149" y="156832"/>
                  </a:lnTo>
                  <a:cubicBezTo>
                    <a:pt x="17604" y="153184"/>
                    <a:pt x="20529" y="149880"/>
                    <a:pt x="23852" y="147009"/>
                  </a:cubicBezTo>
                  <a:lnTo>
                    <a:pt x="24484" y="146468"/>
                  </a:lnTo>
                  <a:cubicBezTo>
                    <a:pt x="24682" y="146287"/>
                    <a:pt x="24899" y="146125"/>
                    <a:pt x="25116" y="145962"/>
                  </a:cubicBezTo>
                  <a:lnTo>
                    <a:pt x="26397" y="144933"/>
                  </a:lnTo>
                  <a:lnTo>
                    <a:pt x="27734" y="143958"/>
                  </a:lnTo>
                  <a:cubicBezTo>
                    <a:pt x="27950" y="143795"/>
                    <a:pt x="28185" y="143633"/>
                    <a:pt x="28402" y="143470"/>
                  </a:cubicBezTo>
                  <a:lnTo>
                    <a:pt x="29088" y="143019"/>
                  </a:lnTo>
                  <a:cubicBezTo>
                    <a:pt x="29557" y="142712"/>
                    <a:pt x="29991" y="142405"/>
                    <a:pt x="30460" y="142116"/>
                  </a:cubicBezTo>
                  <a:lnTo>
                    <a:pt x="31868" y="141286"/>
                  </a:lnTo>
                  <a:lnTo>
                    <a:pt x="32211" y="141069"/>
                  </a:lnTo>
                  <a:lnTo>
                    <a:pt x="32573" y="140870"/>
                  </a:lnTo>
                  <a:lnTo>
                    <a:pt x="33313" y="140473"/>
                  </a:lnTo>
                  <a:lnTo>
                    <a:pt x="34793" y="139679"/>
                  </a:lnTo>
                  <a:cubicBezTo>
                    <a:pt x="38802" y="137638"/>
                    <a:pt x="42973" y="135905"/>
                    <a:pt x="47252" y="134461"/>
                  </a:cubicBezTo>
                  <a:cubicBezTo>
                    <a:pt x="55846" y="131536"/>
                    <a:pt x="64838" y="129477"/>
                    <a:pt x="73866" y="127130"/>
                  </a:cubicBezTo>
                  <a:cubicBezTo>
                    <a:pt x="77134" y="126263"/>
                    <a:pt x="80420" y="125361"/>
                    <a:pt x="83724" y="124368"/>
                  </a:cubicBezTo>
                  <a:cubicBezTo>
                    <a:pt x="87065" y="123356"/>
                    <a:pt x="90351" y="122183"/>
                    <a:pt x="93601" y="120865"/>
                  </a:cubicBezTo>
                  <a:cubicBezTo>
                    <a:pt x="96851" y="119565"/>
                    <a:pt x="100047" y="118102"/>
                    <a:pt x="103152" y="116459"/>
                  </a:cubicBezTo>
                  <a:cubicBezTo>
                    <a:pt x="106294" y="114834"/>
                    <a:pt x="109346" y="113011"/>
                    <a:pt x="112271" y="111024"/>
                  </a:cubicBezTo>
                  <a:cubicBezTo>
                    <a:pt x="115250" y="108984"/>
                    <a:pt x="118066" y="106727"/>
                    <a:pt x="120703" y="104290"/>
                  </a:cubicBezTo>
                  <a:cubicBezTo>
                    <a:pt x="123393" y="101816"/>
                    <a:pt x="125848" y="99090"/>
                    <a:pt x="128033" y="96147"/>
                  </a:cubicBezTo>
                  <a:lnTo>
                    <a:pt x="128448" y="95587"/>
                  </a:lnTo>
                  <a:cubicBezTo>
                    <a:pt x="128575" y="95406"/>
                    <a:pt x="128701" y="95208"/>
                    <a:pt x="128846" y="95027"/>
                  </a:cubicBezTo>
                  <a:lnTo>
                    <a:pt x="129640" y="93853"/>
                  </a:lnTo>
                  <a:cubicBezTo>
                    <a:pt x="129893" y="93474"/>
                    <a:pt x="130146" y="93077"/>
                    <a:pt x="130380" y="92680"/>
                  </a:cubicBezTo>
                  <a:cubicBezTo>
                    <a:pt x="130615" y="92283"/>
                    <a:pt x="130886" y="91903"/>
                    <a:pt x="131103" y="91488"/>
                  </a:cubicBezTo>
                  <a:lnTo>
                    <a:pt x="131789" y="90278"/>
                  </a:lnTo>
                  <a:cubicBezTo>
                    <a:pt x="131897" y="90080"/>
                    <a:pt x="132005" y="89881"/>
                    <a:pt x="132132" y="89665"/>
                  </a:cubicBezTo>
                  <a:lnTo>
                    <a:pt x="132439" y="89051"/>
                  </a:lnTo>
                  <a:lnTo>
                    <a:pt x="133071" y="87787"/>
                  </a:lnTo>
                  <a:cubicBezTo>
                    <a:pt x="133269" y="87371"/>
                    <a:pt x="133450" y="86938"/>
                    <a:pt x="133649" y="86505"/>
                  </a:cubicBezTo>
                  <a:cubicBezTo>
                    <a:pt x="134028" y="85656"/>
                    <a:pt x="134371" y="84789"/>
                    <a:pt x="134714" y="83905"/>
                  </a:cubicBezTo>
                  <a:cubicBezTo>
                    <a:pt x="134894" y="83489"/>
                    <a:pt x="135021" y="83038"/>
                    <a:pt x="135183" y="82587"/>
                  </a:cubicBezTo>
                  <a:lnTo>
                    <a:pt x="135635" y="81251"/>
                  </a:lnTo>
                  <a:lnTo>
                    <a:pt x="136014" y="79896"/>
                  </a:lnTo>
                  <a:cubicBezTo>
                    <a:pt x="136140" y="79445"/>
                    <a:pt x="136267" y="78994"/>
                    <a:pt x="136375" y="78542"/>
                  </a:cubicBezTo>
                  <a:cubicBezTo>
                    <a:pt x="136465" y="78091"/>
                    <a:pt x="136574" y="77639"/>
                    <a:pt x="136682" y="77188"/>
                  </a:cubicBezTo>
                  <a:lnTo>
                    <a:pt x="136953" y="75834"/>
                  </a:lnTo>
                  <a:cubicBezTo>
                    <a:pt x="137278" y="74028"/>
                    <a:pt x="137531" y="72241"/>
                    <a:pt x="137729" y="70507"/>
                  </a:cubicBezTo>
                  <a:cubicBezTo>
                    <a:pt x="137910" y="68756"/>
                    <a:pt x="138072" y="67059"/>
                    <a:pt x="138217" y="65380"/>
                  </a:cubicBezTo>
                  <a:cubicBezTo>
                    <a:pt x="138506" y="62039"/>
                    <a:pt x="138776" y="58843"/>
                    <a:pt x="139318" y="55828"/>
                  </a:cubicBezTo>
                  <a:cubicBezTo>
                    <a:pt x="140365" y="49906"/>
                    <a:pt x="142694" y="44254"/>
                    <a:pt x="146107" y="39307"/>
                  </a:cubicBezTo>
                  <a:cubicBezTo>
                    <a:pt x="149538" y="34306"/>
                    <a:pt x="154015" y="29954"/>
                    <a:pt x="159053" y="26271"/>
                  </a:cubicBezTo>
                  <a:cubicBezTo>
                    <a:pt x="161599" y="24411"/>
                    <a:pt x="164271" y="22714"/>
                    <a:pt x="167034" y="21197"/>
                  </a:cubicBezTo>
                  <a:cubicBezTo>
                    <a:pt x="169814" y="19663"/>
                    <a:pt x="172703" y="18272"/>
                    <a:pt x="175628" y="17027"/>
                  </a:cubicBezTo>
                  <a:cubicBezTo>
                    <a:pt x="176134" y="16810"/>
                    <a:pt x="176639" y="16593"/>
                    <a:pt x="177163" y="16395"/>
                  </a:cubicBezTo>
                  <a:lnTo>
                    <a:pt x="178698" y="15781"/>
                  </a:lnTo>
                  <a:lnTo>
                    <a:pt x="180250" y="15185"/>
                  </a:lnTo>
                  <a:lnTo>
                    <a:pt x="181027" y="14896"/>
                  </a:lnTo>
                  <a:lnTo>
                    <a:pt x="181803" y="14643"/>
                  </a:lnTo>
                  <a:lnTo>
                    <a:pt x="183374" y="14101"/>
                  </a:lnTo>
                  <a:cubicBezTo>
                    <a:pt x="183898" y="13921"/>
                    <a:pt x="184439" y="13758"/>
                    <a:pt x="184963" y="13578"/>
                  </a:cubicBezTo>
                  <a:cubicBezTo>
                    <a:pt x="186028" y="13235"/>
                    <a:pt x="187093" y="12928"/>
                    <a:pt x="188177" y="12603"/>
                  </a:cubicBezTo>
                  <a:cubicBezTo>
                    <a:pt x="190325" y="12007"/>
                    <a:pt x="192492" y="11429"/>
                    <a:pt x="194695" y="10942"/>
                  </a:cubicBezTo>
                  <a:cubicBezTo>
                    <a:pt x="195796" y="10689"/>
                    <a:pt x="196898" y="10454"/>
                    <a:pt x="197999" y="10238"/>
                  </a:cubicBezTo>
                  <a:cubicBezTo>
                    <a:pt x="198559" y="10129"/>
                    <a:pt x="199101" y="10021"/>
                    <a:pt x="199660" y="9913"/>
                  </a:cubicBezTo>
                  <a:lnTo>
                    <a:pt x="200491" y="9768"/>
                  </a:lnTo>
                  <a:cubicBezTo>
                    <a:pt x="200762" y="9714"/>
                    <a:pt x="201014" y="9696"/>
                    <a:pt x="201267" y="9660"/>
                  </a:cubicBezTo>
                  <a:lnTo>
                    <a:pt x="202820" y="9425"/>
                  </a:lnTo>
                  <a:lnTo>
                    <a:pt x="204373" y="9299"/>
                  </a:lnTo>
                  <a:lnTo>
                    <a:pt x="205149" y="9245"/>
                  </a:lnTo>
                  <a:lnTo>
                    <a:pt x="205944" y="9226"/>
                  </a:lnTo>
                  <a:cubicBezTo>
                    <a:pt x="206467" y="9226"/>
                    <a:pt x="206991" y="9208"/>
                    <a:pt x="207515" y="9208"/>
                  </a:cubicBezTo>
                  <a:close/>
                  <a:moveTo>
                    <a:pt x="207641" y="0"/>
                  </a:moveTo>
                  <a:cubicBezTo>
                    <a:pt x="206973" y="0"/>
                    <a:pt x="206305" y="18"/>
                    <a:pt x="205637" y="18"/>
                  </a:cubicBezTo>
                  <a:cubicBezTo>
                    <a:pt x="205312" y="36"/>
                    <a:pt x="204969" y="18"/>
                    <a:pt x="204626" y="54"/>
                  </a:cubicBezTo>
                  <a:lnTo>
                    <a:pt x="203633" y="126"/>
                  </a:lnTo>
                  <a:lnTo>
                    <a:pt x="202639" y="199"/>
                  </a:lnTo>
                  <a:cubicBezTo>
                    <a:pt x="202296" y="235"/>
                    <a:pt x="201971" y="235"/>
                    <a:pt x="201646" y="289"/>
                  </a:cubicBezTo>
                  <a:cubicBezTo>
                    <a:pt x="200328" y="488"/>
                    <a:pt x="198956" y="650"/>
                    <a:pt x="197764" y="903"/>
                  </a:cubicBezTo>
                  <a:cubicBezTo>
                    <a:pt x="196537" y="1119"/>
                    <a:pt x="195327" y="1372"/>
                    <a:pt x="194099" y="1625"/>
                  </a:cubicBezTo>
                  <a:cubicBezTo>
                    <a:pt x="193485" y="1751"/>
                    <a:pt x="192889" y="1896"/>
                    <a:pt x="192275" y="2022"/>
                  </a:cubicBezTo>
                  <a:cubicBezTo>
                    <a:pt x="191662" y="2167"/>
                    <a:pt x="191066" y="2293"/>
                    <a:pt x="190452" y="2456"/>
                  </a:cubicBezTo>
                  <a:lnTo>
                    <a:pt x="188646" y="2907"/>
                  </a:lnTo>
                  <a:lnTo>
                    <a:pt x="186841" y="3394"/>
                  </a:lnTo>
                  <a:lnTo>
                    <a:pt x="185938" y="3629"/>
                  </a:lnTo>
                  <a:lnTo>
                    <a:pt x="185035" y="3900"/>
                  </a:lnTo>
                  <a:lnTo>
                    <a:pt x="183248" y="4424"/>
                  </a:lnTo>
                  <a:lnTo>
                    <a:pt x="181460" y="4983"/>
                  </a:lnTo>
                  <a:lnTo>
                    <a:pt x="180575" y="5272"/>
                  </a:lnTo>
                  <a:lnTo>
                    <a:pt x="179691" y="5579"/>
                  </a:lnTo>
                  <a:lnTo>
                    <a:pt x="177921" y="6175"/>
                  </a:lnTo>
                  <a:lnTo>
                    <a:pt x="176170" y="6825"/>
                  </a:lnTo>
                  <a:lnTo>
                    <a:pt x="175285" y="7150"/>
                  </a:lnTo>
                  <a:lnTo>
                    <a:pt x="174418" y="7493"/>
                  </a:lnTo>
                  <a:lnTo>
                    <a:pt x="172685" y="8197"/>
                  </a:lnTo>
                  <a:lnTo>
                    <a:pt x="170952" y="8938"/>
                  </a:lnTo>
                  <a:lnTo>
                    <a:pt x="170085" y="9299"/>
                  </a:lnTo>
                  <a:lnTo>
                    <a:pt x="169236" y="9696"/>
                  </a:lnTo>
                  <a:lnTo>
                    <a:pt x="167521" y="10472"/>
                  </a:lnTo>
                  <a:lnTo>
                    <a:pt x="165842" y="11303"/>
                  </a:lnTo>
                  <a:lnTo>
                    <a:pt x="164993" y="11718"/>
                  </a:lnTo>
                  <a:lnTo>
                    <a:pt x="164163" y="12170"/>
                  </a:lnTo>
                  <a:lnTo>
                    <a:pt x="162502" y="13072"/>
                  </a:lnTo>
                  <a:lnTo>
                    <a:pt x="160859" y="13993"/>
                  </a:lnTo>
                  <a:lnTo>
                    <a:pt x="160028" y="14463"/>
                  </a:lnTo>
                  <a:lnTo>
                    <a:pt x="159234" y="14950"/>
                  </a:lnTo>
                  <a:lnTo>
                    <a:pt x="157608" y="15943"/>
                  </a:lnTo>
                  <a:lnTo>
                    <a:pt x="156038" y="16990"/>
                  </a:lnTo>
                  <a:lnTo>
                    <a:pt x="155243" y="17514"/>
                  </a:lnTo>
                  <a:lnTo>
                    <a:pt x="154467" y="18074"/>
                  </a:lnTo>
                  <a:lnTo>
                    <a:pt x="152914" y="19175"/>
                  </a:lnTo>
                  <a:lnTo>
                    <a:pt x="151397" y="20331"/>
                  </a:lnTo>
                  <a:cubicBezTo>
                    <a:pt x="151145" y="20529"/>
                    <a:pt x="150892" y="20728"/>
                    <a:pt x="150657" y="20927"/>
                  </a:cubicBezTo>
                  <a:lnTo>
                    <a:pt x="149917" y="21540"/>
                  </a:lnTo>
                  <a:cubicBezTo>
                    <a:pt x="147931" y="23165"/>
                    <a:pt x="146053" y="24899"/>
                    <a:pt x="144265" y="26759"/>
                  </a:cubicBezTo>
                  <a:cubicBezTo>
                    <a:pt x="143399" y="27697"/>
                    <a:pt x="142514" y="28618"/>
                    <a:pt x="141701" y="29629"/>
                  </a:cubicBezTo>
                  <a:lnTo>
                    <a:pt x="141069" y="30370"/>
                  </a:lnTo>
                  <a:lnTo>
                    <a:pt x="140762" y="30749"/>
                  </a:lnTo>
                  <a:lnTo>
                    <a:pt x="140474" y="31128"/>
                  </a:lnTo>
                  <a:lnTo>
                    <a:pt x="139282" y="32681"/>
                  </a:lnTo>
                  <a:cubicBezTo>
                    <a:pt x="137747" y="34775"/>
                    <a:pt x="136375" y="36996"/>
                    <a:pt x="135147" y="39307"/>
                  </a:cubicBezTo>
                  <a:lnTo>
                    <a:pt x="134696" y="40156"/>
                  </a:lnTo>
                  <a:cubicBezTo>
                    <a:pt x="134551" y="40445"/>
                    <a:pt x="134425" y="40752"/>
                    <a:pt x="134280" y="41041"/>
                  </a:cubicBezTo>
                  <a:lnTo>
                    <a:pt x="133450" y="42828"/>
                  </a:lnTo>
                  <a:cubicBezTo>
                    <a:pt x="133197" y="43424"/>
                    <a:pt x="132962" y="44038"/>
                    <a:pt x="132728" y="44634"/>
                  </a:cubicBezTo>
                  <a:lnTo>
                    <a:pt x="132367" y="45536"/>
                  </a:lnTo>
                  <a:cubicBezTo>
                    <a:pt x="132258" y="45843"/>
                    <a:pt x="132150" y="46150"/>
                    <a:pt x="132042" y="46475"/>
                  </a:cubicBezTo>
                  <a:lnTo>
                    <a:pt x="131428" y="48335"/>
                  </a:lnTo>
                  <a:cubicBezTo>
                    <a:pt x="131247" y="48949"/>
                    <a:pt x="131085" y="49581"/>
                    <a:pt x="130922" y="50213"/>
                  </a:cubicBezTo>
                  <a:lnTo>
                    <a:pt x="130669" y="51152"/>
                  </a:lnTo>
                  <a:cubicBezTo>
                    <a:pt x="130579" y="51477"/>
                    <a:pt x="130507" y="51802"/>
                    <a:pt x="130435" y="52109"/>
                  </a:cubicBezTo>
                  <a:lnTo>
                    <a:pt x="130236" y="53066"/>
                  </a:lnTo>
                  <a:lnTo>
                    <a:pt x="130055" y="54023"/>
                  </a:lnTo>
                  <a:cubicBezTo>
                    <a:pt x="129604" y="56550"/>
                    <a:pt x="129297" y="59042"/>
                    <a:pt x="129080" y="61462"/>
                  </a:cubicBezTo>
                  <a:cubicBezTo>
                    <a:pt x="128629" y="66319"/>
                    <a:pt x="128340" y="70905"/>
                    <a:pt x="127455" y="75112"/>
                  </a:cubicBezTo>
                  <a:cubicBezTo>
                    <a:pt x="126571" y="79301"/>
                    <a:pt x="125000" y="83291"/>
                    <a:pt x="122833" y="86956"/>
                  </a:cubicBezTo>
                  <a:cubicBezTo>
                    <a:pt x="120576" y="90676"/>
                    <a:pt x="117832" y="94052"/>
                    <a:pt x="114672" y="97031"/>
                  </a:cubicBezTo>
                  <a:cubicBezTo>
                    <a:pt x="113065" y="98548"/>
                    <a:pt x="111386" y="99992"/>
                    <a:pt x="109616" y="101328"/>
                  </a:cubicBezTo>
                  <a:cubicBezTo>
                    <a:pt x="109183" y="101653"/>
                    <a:pt x="108732" y="101997"/>
                    <a:pt x="108280" y="102322"/>
                  </a:cubicBezTo>
                  <a:lnTo>
                    <a:pt x="106926" y="103297"/>
                  </a:lnTo>
                  <a:lnTo>
                    <a:pt x="105536" y="104217"/>
                  </a:lnTo>
                  <a:cubicBezTo>
                    <a:pt x="105084" y="104542"/>
                    <a:pt x="104597" y="104831"/>
                    <a:pt x="104127" y="105120"/>
                  </a:cubicBezTo>
                  <a:cubicBezTo>
                    <a:pt x="102232" y="106312"/>
                    <a:pt x="100282" y="107449"/>
                    <a:pt x="98277" y="108479"/>
                  </a:cubicBezTo>
                  <a:cubicBezTo>
                    <a:pt x="96255" y="109526"/>
                    <a:pt x="94215" y="110483"/>
                    <a:pt x="92138" y="111404"/>
                  </a:cubicBezTo>
                  <a:cubicBezTo>
                    <a:pt x="90062" y="112306"/>
                    <a:pt x="87949" y="113137"/>
                    <a:pt x="85801" y="113913"/>
                  </a:cubicBezTo>
                  <a:lnTo>
                    <a:pt x="85006" y="114202"/>
                  </a:lnTo>
                  <a:lnTo>
                    <a:pt x="84194" y="114491"/>
                  </a:lnTo>
                  <a:cubicBezTo>
                    <a:pt x="83652" y="114672"/>
                    <a:pt x="83111" y="114852"/>
                    <a:pt x="82569" y="115033"/>
                  </a:cubicBezTo>
                  <a:lnTo>
                    <a:pt x="80944" y="115556"/>
                  </a:lnTo>
                  <a:lnTo>
                    <a:pt x="79283" y="116062"/>
                  </a:lnTo>
                  <a:cubicBezTo>
                    <a:pt x="74859" y="117398"/>
                    <a:pt x="70327" y="118590"/>
                    <a:pt x="65759" y="119781"/>
                  </a:cubicBezTo>
                  <a:cubicBezTo>
                    <a:pt x="61191" y="120991"/>
                    <a:pt x="56569" y="122183"/>
                    <a:pt x="51928" y="123555"/>
                  </a:cubicBezTo>
                  <a:cubicBezTo>
                    <a:pt x="47234" y="124909"/>
                    <a:pt x="42612" y="126516"/>
                    <a:pt x="38098" y="128358"/>
                  </a:cubicBezTo>
                  <a:cubicBezTo>
                    <a:pt x="37520" y="128575"/>
                    <a:pt x="36960" y="128845"/>
                    <a:pt x="36382" y="129098"/>
                  </a:cubicBezTo>
                  <a:lnTo>
                    <a:pt x="34685" y="129838"/>
                  </a:lnTo>
                  <a:lnTo>
                    <a:pt x="34270" y="130037"/>
                  </a:lnTo>
                  <a:lnTo>
                    <a:pt x="33836" y="130236"/>
                  </a:lnTo>
                  <a:lnTo>
                    <a:pt x="33006" y="130651"/>
                  </a:lnTo>
                  <a:lnTo>
                    <a:pt x="31327" y="131463"/>
                  </a:lnTo>
                  <a:cubicBezTo>
                    <a:pt x="31038" y="131608"/>
                    <a:pt x="30767" y="131752"/>
                    <a:pt x="30496" y="131897"/>
                  </a:cubicBezTo>
                  <a:lnTo>
                    <a:pt x="29666" y="132348"/>
                  </a:lnTo>
                  <a:lnTo>
                    <a:pt x="28022" y="133251"/>
                  </a:lnTo>
                  <a:cubicBezTo>
                    <a:pt x="27481" y="133558"/>
                    <a:pt x="26921" y="133901"/>
                    <a:pt x="26379" y="134226"/>
                  </a:cubicBezTo>
                  <a:lnTo>
                    <a:pt x="25567" y="134732"/>
                  </a:lnTo>
                  <a:cubicBezTo>
                    <a:pt x="25296" y="134894"/>
                    <a:pt x="25025" y="135093"/>
                    <a:pt x="24754" y="135255"/>
                  </a:cubicBezTo>
                  <a:lnTo>
                    <a:pt x="23184" y="136338"/>
                  </a:lnTo>
                  <a:lnTo>
                    <a:pt x="21631" y="137458"/>
                  </a:lnTo>
                  <a:cubicBezTo>
                    <a:pt x="21125" y="137819"/>
                    <a:pt x="20620" y="138234"/>
                    <a:pt x="20132" y="138632"/>
                  </a:cubicBezTo>
                  <a:lnTo>
                    <a:pt x="19392" y="139227"/>
                  </a:lnTo>
                  <a:cubicBezTo>
                    <a:pt x="19139" y="139426"/>
                    <a:pt x="18868" y="139625"/>
                    <a:pt x="18652" y="139841"/>
                  </a:cubicBezTo>
                  <a:lnTo>
                    <a:pt x="17207" y="141123"/>
                  </a:lnTo>
                  <a:lnTo>
                    <a:pt x="16864" y="141430"/>
                  </a:lnTo>
                  <a:lnTo>
                    <a:pt x="16503" y="141773"/>
                  </a:lnTo>
                  <a:lnTo>
                    <a:pt x="15817" y="142423"/>
                  </a:lnTo>
                  <a:cubicBezTo>
                    <a:pt x="14878" y="143290"/>
                    <a:pt x="14029" y="144229"/>
                    <a:pt x="13145" y="145168"/>
                  </a:cubicBezTo>
                  <a:cubicBezTo>
                    <a:pt x="9714" y="148977"/>
                    <a:pt x="6699" y="153202"/>
                    <a:pt x="4460" y="157951"/>
                  </a:cubicBezTo>
                  <a:lnTo>
                    <a:pt x="4243" y="158403"/>
                  </a:lnTo>
                  <a:lnTo>
                    <a:pt x="4135" y="158637"/>
                  </a:lnTo>
                  <a:cubicBezTo>
                    <a:pt x="4081" y="158746"/>
                    <a:pt x="4044" y="158818"/>
                    <a:pt x="3990" y="158944"/>
                  </a:cubicBezTo>
                  <a:cubicBezTo>
                    <a:pt x="3774" y="159468"/>
                    <a:pt x="3593" y="159973"/>
                    <a:pt x="3394" y="160497"/>
                  </a:cubicBezTo>
                  <a:lnTo>
                    <a:pt x="2799" y="162032"/>
                  </a:lnTo>
                  <a:lnTo>
                    <a:pt x="2510" y="162808"/>
                  </a:lnTo>
                  <a:cubicBezTo>
                    <a:pt x="2401" y="163061"/>
                    <a:pt x="2311" y="163314"/>
                    <a:pt x="2239" y="163566"/>
                  </a:cubicBezTo>
                  <a:lnTo>
                    <a:pt x="1372" y="166618"/>
                  </a:lnTo>
                  <a:lnTo>
                    <a:pt x="1156" y="167376"/>
                  </a:lnTo>
                  <a:lnTo>
                    <a:pt x="939" y="168153"/>
                  </a:lnTo>
                  <a:lnTo>
                    <a:pt x="524" y="169705"/>
                  </a:lnTo>
                  <a:lnTo>
                    <a:pt x="90" y="171276"/>
                  </a:lnTo>
                  <a:lnTo>
                    <a:pt x="36" y="171457"/>
                  </a:lnTo>
                  <a:cubicBezTo>
                    <a:pt x="36" y="171529"/>
                    <a:pt x="0" y="171601"/>
                    <a:pt x="0" y="171637"/>
                  </a:cubicBezTo>
                  <a:lnTo>
                    <a:pt x="397" y="171673"/>
                  </a:lnTo>
                  <a:lnTo>
                    <a:pt x="1156" y="171710"/>
                  </a:lnTo>
                  <a:lnTo>
                    <a:pt x="4261" y="171908"/>
                  </a:lnTo>
                  <a:lnTo>
                    <a:pt x="5814" y="171998"/>
                  </a:lnTo>
                  <a:cubicBezTo>
                    <a:pt x="6049" y="172016"/>
                    <a:pt x="6356" y="172016"/>
                    <a:pt x="6626" y="172016"/>
                  </a:cubicBezTo>
                  <a:lnTo>
                    <a:pt x="10833" y="172016"/>
                  </a:lnTo>
                  <a:lnTo>
                    <a:pt x="40210" y="172053"/>
                  </a:lnTo>
                  <a:lnTo>
                    <a:pt x="97501" y="172107"/>
                  </a:lnTo>
                  <a:lnTo>
                    <a:pt x="24375" y="171836"/>
                  </a:lnTo>
                  <a:lnTo>
                    <a:pt x="15347" y="171818"/>
                  </a:lnTo>
                  <a:lnTo>
                    <a:pt x="9263" y="171800"/>
                  </a:lnTo>
                  <a:lnTo>
                    <a:pt x="6139" y="171800"/>
                  </a:lnTo>
                  <a:lnTo>
                    <a:pt x="5164" y="171746"/>
                  </a:lnTo>
                  <a:lnTo>
                    <a:pt x="1300" y="171529"/>
                  </a:lnTo>
                  <a:lnTo>
                    <a:pt x="343" y="171475"/>
                  </a:lnTo>
                  <a:lnTo>
                    <a:pt x="217" y="171475"/>
                  </a:lnTo>
                  <a:cubicBezTo>
                    <a:pt x="163" y="171475"/>
                    <a:pt x="217" y="171403"/>
                    <a:pt x="217" y="171366"/>
                  </a:cubicBezTo>
                  <a:lnTo>
                    <a:pt x="289" y="171132"/>
                  </a:lnTo>
                  <a:lnTo>
                    <a:pt x="415" y="170644"/>
                  </a:lnTo>
                  <a:lnTo>
                    <a:pt x="957" y="168712"/>
                  </a:lnTo>
                  <a:cubicBezTo>
                    <a:pt x="1300" y="167394"/>
                    <a:pt x="1661" y="166148"/>
                    <a:pt x="2022" y="164885"/>
                  </a:cubicBezTo>
                  <a:lnTo>
                    <a:pt x="2293" y="163946"/>
                  </a:lnTo>
                  <a:lnTo>
                    <a:pt x="2438" y="163476"/>
                  </a:lnTo>
                  <a:cubicBezTo>
                    <a:pt x="2456" y="163404"/>
                    <a:pt x="2474" y="163332"/>
                    <a:pt x="2510" y="163241"/>
                  </a:cubicBezTo>
                  <a:lnTo>
                    <a:pt x="2600" y="163007"/>
                  </a:lnTo>
                  <a:lnTo>
                    <a:pt x="3340" y="161093"/>
                  </a:lnTo>
                  <a:lnTo>
                    <a:pt x="4063" y="159179"/>
                  </a:lnTo>
                  <a:cubicBezTo>
                    <a:pt x="4099" y="159107"/>
                    <a:pt x="4135" y="159016"/>
                    <a:pt x="4171" y="158944"/>
                  </a:cubicBezTo>
                  <a:lnTo>
                    <a:pt x="4261" y="158764"/>
                  </a:lnTo>
                  <a:lnTo>
                    <a:pt x="4406" y="158457"/>
                  </a:lnTo>
                  <a:lnTo>
                    <a:pt x="4676" y="157897"/>
                  </a:lnTo>
                  <a:cubicBezTo>
                    <a:pt x="6121" y="154954"/>
                    <a:pt x="7818" y="152155"/>
                    <a:pt x="9786" y="149537"/>
                  </a:cubicBezTo>
                  <a:cubicBezTo>
                    <a:pt x="11718" y="146955"/>
                    <a:pt x="13885" y="144536"/>
                    <a:pt x="16214" y="142315"/>
                  </a:cubicBezTo>
                  <a:cubicBezTo>
                    <a:pt x="18543" y="140094"/>
                    <a:pt x="21053" y="138072"/>
                    <a:pt x="23689" y="136230"/>
                  </a:cubicBezTo>
                  <a:cubicBezTo>
                    <a:pt x="24357" y="135797"/>
                    <a:pt x="25025" y="135345"/>
                    <a:pt x="25693" y="134912"/>
                  </a:cubicBezTo>
                  <a:lnTo>
                    <a:pt x="27770" y="133648"/>
                  </a:lnTo>
                  <a:cubicBezTo>
                    <a:pt x="28456" y="133269"/>
                    <a:pt x="29142" y="132908"/>
                    <a:pt x="29846" y="132529"/>
                  </a:cubicBezTo>
                  <a:lnTo>
                    <a:pt x="30875" y="131969"/>
                  </a:lnTo>
                  <a:cubicBezTo>
                    <a:pt x="31236" y="131770"/>
                    <a:pt x="31579" y="131608"/>
                    <a:pt x="31941" y="131445"/>
                  </a:cubicBezTo>
                  <a:lnTo>
                    <a:pt x="34053" y="130398"/>
                  </a:lnTo>
                  <a:cubicBezTo>
                    <a:pt x="34757" y="130073"/>
                    <a:pt x="35480" y="129766"/>
                    <a:pt x="36202" y="129441"/>
                  </a:cubicBezTo>
                  <a:cubicBezTo>
                    <a:pt x="37628" y="128791"/>
                    <a:pt x="39073" y="128250"/>
                    <a:pt x="40517" y="127672"/>
                  </a:cubicBezTo>
                  <a:cubicBezTo>
                    <a:pt x="40878" y="127527"/>
                    <a:pt x="41239" y="127383"/>
                    <a:pt x="41600" y="127256"/>
                  </a:cubicBezTo>
                  <a:lnTo>
                    <a:pt x="42684" y="126859"/>
                  </a:lnTo>
                  <a:lnTo>
                    <a:pt x="43785" y="126462"/>
                  </a:lnTo>
                  <a:lnTo>
                    <a:pt x="44327" y="126263"/>
                  </a:lnTo>
                  <a:lnTo>
                    <a:pt x="44887" y="126083"/>
                  </a:lnTo>
                  <a:cubicBezTo>
                    <a:pt x="46331" y="125595"/>
                    <a:pt x="47794" y="125090"/>
                    <a:pt x="49256" y="124656"/>
                  </a:cubicBezTo>
                  <a:cubicBezTo>
                    <a:pt x="52181" y="123736"/>
                    <a:pt x="55106" y="122923"/>
                    <a:pt x="58031" y="122129"/>
                  </a:cubicBezTo>
                  <a:cubicBezTo>
                    <a:pt x="63863" y="120558"/>
                    <a:pt x="69677" y="119113"/>
                    <a:pt x="75365" y="117524"/>
                  </a:cubicBezTo>
                  <a:cubicBezTo>
                    <a:pt x="76773" y="117127"/>
                    <a:pt x="78181" y="116712"/>
                    <a:pt x="79590" y="116279"/>
                  </a:cubicBezTo>
                  <a:cubicBezTo>
                    <a:pt x="81016" y="115863"/>
                    <a:pt x="82388" y="115430"/>
                    <a:pt x="83761" y="114961"/>
                  </a:cubicBezTo>
                  <a:cubicBezTo>
                    <a:pt x="86505" y="114040"/>
                    <a:pt x="89213" y="113011"/>
                    <a:pt x="91868" y="111855"/>
                  </a:cubicBezTo>
                  <a:cubicBezTo>
                    <a:pt x="97176" y="109616"/>
                    <a:pt x="102250" y="106854"/>
                    <a:pt x="107016" y="103640"/>
                  </a:cubicBezTo>
                  <a:cubicBezTo>
                    <a:pt x="111711" y="100408"/>
                    <a:pt x="116008" y="96616"/>
                    <a:pt x="119511" y="92283"/>
                  </a:cubicBezTo>
                  <a:cubicBezTo>
                    <a:pt x="121262" y="90134"/>
                    <a:pt x="122815" y="87805"/>
                    <a:pt x="124115" y="85367"/>
                  </a:cubicBezTo>
                  <a:cubicBezTo>
                    <a:pt x="125397" y="82930"/>
                    <a:pt x="126426" y="80366"/>
                    <a:pt x="127167" y="77712"/>
                  </a:cubicBezTo>
                  <a:cubicBezTo>
                    <a:pt x="127925" y="75076"/>
                    <a:pt x="128358" y="72295"/>
                    <a:pt x="128683" y="69370"/>
                  </a:cubicBezTo>
                  <a:cubicBezTo>
                    <a:pt x="129008" y="66445"/>
                    <a:pt x="129207" y="63412"/>
                    <a:pt x="129532" y="60252"/>
                  </a:cubicBezTo>
                  <a:cubicBezTo>
                    <a:pt x="129694" y="58663"/>
                    <a:pt x="129875" y="57074"/>
                    <a:pt x="130146" y="55449"/>
                  </a:cubicBezTo>
                  <a:cubicBezTo>
                    <a:pt x="130200" y="55052"/>
                    <a:pt x="130272" y="54637"/>
                    <a:pt x="130344" y="54239"/>
                  </a:cubicBezTo>
                  <a:lnTo>
                    <a:pt x="130579" y="53011"/>
                  </a:lnTo>
                  <a:cubicBezTo>
                    <a:pt x="130760" y="52199"/>
                    <a:pt x="130922" y="51368"/>
                    <a:pt x="131139" y="50556"/>
                  </a:cubicBezTo>
                  <a:lnTo>
                    <a:pt x="131482" y="49382"/>
                  </a:lnTo>
                  <a:cubicBezTo>
                    <a:pt x="131590" y="48967"/>
                    <a:pt x="131680" y="48570"/>
                    <a:pt x="131825" y="48173"/>
                  </a:cubicBezTo>
                  <a:lnTo>
                    <a:pt x="132619" y="45771"/>
                  </a:lnTo>
                  <a:lnTo>
                    <a:pt x="133540" y="43424"/>
                  </a:lnTo>
                  <a:cubicBezTo>
                    <a:pt x="133685" y="43027"/>
                    <a:pt x="133883" y="42648"/>
                    <a:pt x="134046" y="42268"/>
                  </a:cubicBezTo>
                  <a:lnTo>
                    <a:pt x="134587" y="41113"/>
                  </a:lnTo>
                  <a:lnTo>
                    <a:pt x="134587" y="41113"/>
                  </a:lnTo>
                  <a:cubicBezTo>
                    <a:pt x="134450" y="41577"/>
                    <a:pt x="134116" y="42502"/>
                    <a:pt x="134207" y="42502"/>
                  </a:cubicBezTo>
                  <a:cubicBezTo>
                    <a:pt x="134272" y="42502"/>
                    <a:pt x="134552" y="42032"/>
                    <a:pt x="135274" y="40589"/>
                  </a:cubicBezTo>
                  <a:lnTo>
                    <a:pt x="135274" y="40589"/>
                  </a:lnTo>
                  <a:cubicBezTo>
                    <a:pt x="133793" y="43641"/>
                    <a:pt x="132619" y="46836"/>
                    <a:pt x="131771" y="50123"/>
                  </a:cubicBezTo>
                  <a:lnTo>
                    <a:pt x="131446" y="51350"/>
                  </a:lnTo>
                  <a:cubicBezTo>
                    <a:pt x="131337" y="51748"/>
                    <a:pt x="131265" y="52163"/>
                    <a:pt x="131175" y="52578"/>
                  </a:cubicBezTo>
                  <a:lnTo>
                    <a:pt x="131049" y="53210"/>
                  </a:lnTo>
                  <a:lnTo>
                    <a:pt x="130940" y="53824"/>
                  </a:lnTo>
                  <a:cubicBezTo>
                    <a:pt x="130868" y="54221"/>
                    <a:pt x="130778" y="54637"/>
                    <a:pt x="130724" y="55052"/>
                  </a:cubicBezTo>
                  <a:cubicBezTo>
                    <a:pt x="130471" y="56695"/>
                    <a:pt x="130272" y="58302"/>
                    <a:pt x="130110" y="59909"/>
                  </a:cubicBezTo>
                  <a:cubicBezTo>
                    <a:pt x="129785" y="63105"/>
                    <a:pt x="129586" y="66210"/>
                    <a:pt x="129279" y="69189"/>
                  </a:cubicBezTo>
                  <a:cubicBezTo>
                    <a:pt x="129117" y="70688"/>
                    <a:pt x="128936" y="72169"/>
                    <a:pt x="128701" y="73595"/>
                  </a:cubicBezTo>
                  <a:cubicBezTo>
                    <a:pt x="128467" y="75021"/>
                    <a:pt x="128160" y="76412"/>
                    <a:pt x="127780" y="77802"/>
                  </a:cubicBezTo>
                  <a:cubicBezTo>
                    <a:pt x="127022" y="80528"/>
                    <a:pt x="125993" y="83183"/>
                    <a:pt x="124657" y="85692"/>
                  </a:cubicBezTo>
                  <a:cubicBezTo>
                    <a:pt x="123321" y="88220"/>
                    <a:pt x="121732" y="90621"/>
                    <a:pt x="119926" y="92824"/>
                  </a:cubicBezTo>
                  <a:cubicBezTo>
                    <a:pt x="118103" y="95081"/>
                    <a:pt x="116098" y="97158"/>
                    <a:pt x="113932" y="99090"/>
                  </a:cubicBezTo>
                  <a:cubicBezTo>
                    <a:pt x="111747" y="101022"/>
                    <a:pt x="109436" y="102809"/>
                    <a:pt x="107016" y="104434"/>
                  </a:cubicBezTo>
                  <a:cubicBezTo>
                    <a:pt x="102123" y="107720"/>
                    <a:pt x="96905" y="110501"/>
                    <a:pt x="91470" y="112758"/>
                  </a:cubicBezTo>
                  <a:cubicBezTo>
                    <a:pt x="88744" y="113913"/>
                    <a:pt x="85963" y="114942"/>
                    <a:pt x="83147" y="115863"/>
                  </a:cubicBezTo>
                  <a:cubicBezTo>
                    <a:pt x="80348" y="116766"/>
                    <a:pt x="77441" y="117597"/>
                    <a:pt x="74552" y="118409"/>
                  </a:cubicBezTo>
                  <a:cubicBezTo>
                    <a:pt x="68738" y="119998"/>
                    <a:pt x="62834" y="121424"/>
                    <a:pt x="56894" y="123049"/>
                  </a:cubicBezTo>
                  <a:lnTo>
                    <a:pt x="54673" y="123663"/>
                  </a:lnTo>
                  <a:lnTo>
                    <a:pt x="52452" y="124295"/>
                  </a:lnTo>
                  <a:lnTo>
                    <a:pt x="51332" y="124620"/>
                  </a:lnTo>
                  <a:lnTo>
                    <a:pt x="50231" y="124963"/>
                  </a:lnTo>
                  <a:lnTo>
                    <a:pt x="47992" y="125631"/>
                  </a:lnTo>
                  <a:lnTo>
                    <a:pt x="45771" y="126372"/>
                  </a:lnTo>
                  <a:lnTo>
                    <a:pt x="44670" y="126733"/>
                  </a:lnTo>
                  <a:cubicBezTo>
                    <a:pt x="44309" y="126859"/>
                    <a:pt x="43930" y="127004"/>
                    <a:pt x="43568" y="127130"/>
                  </a:cubicBezTo>
                  <a:lnTo>
                    <a:pt x="41366" y="127925"/>
                  </a:lnTo>
                  <a:cubicBezTo>
                    <a:pt x="40625" y="128195"/>
                    <a:pt x="39903" y="128502"/>
                    <a:pt x="39163" y="128791"/>
                  </a:cubicBezTo>
                  <a:lnTo>
                    <a:pt x="38061" y="129225"/>
                  </a:lnTo>
                  <a:cubicBezTo>
                    <a:pt x="37700" y="129369"/>
                    <a:pt x="37339" y="129531"/>
                    <a:pt x="36978" y="129694"/>
                  </a:cubicBezTo>
                  <a:lnTo>
                    <a:pt x="34811" y="130633"/>
                  </a:lnTo>
                  <a:cubicBezTo>
                    <a:pt x="34089" y="130958"/>
                    <a:pt x="33385" y="131319"/>
                    <a:pt x="32663" y="131662"/>
                  </a:cubicBezTo>
                  <a:cubicBezTo>
                    <a:pt x="31959" y="132005"/>
                    <a:pt x="31236" y="132348"/>
                    <a:pt x="30550" y="132727"/>
                  </a:cubicBezTo>
                  <a:lnTo>
                    <a:pt x="28438" y="133865"/>
                  </a:lnTo>
                  <a:cubicBezTo>
                    <a:pt x="28095" y="134045"/>
                    <a:pt x="27752" y="134262"/>
                    <a:pt x="27391" y="134479"/>
                  </a:cubicBezTo>
                  <a:lnTo>
                    <a:pt x="26361" y="135093"/>
                  </a:lnTo>
                  <a:lnTo>
                    <a:pt x="25838" y="135418"/>
                  </a:lnTo>
                  <a:lnTo>
                    <a:pt x="25332" y="135761"/>
                  </a:lnTo>
                  <a:lnTo>
                    <a:pt x="24321" y="136429"/>
                  </a:lnTo>
                  <a:cubicBezTo>
                    <a:pt x="23635" y="136862"/>
                    <a:pt x="22985" y="137368"/>
                    <a:pt x="22335" y="137837"/>
                  </a:cubicBezTo>
                  <a:cubicBezTo>
                    <a:pt x="19735" y="139751"/>
                    <a:pt x="17279" y="141882"/>
                    <a:pt x="15004" y="144193"/>
                  </a:cubicBezTo>
                  <a:cubicBezTo>
                    <a:pt x="14445" y="144789"/>
                    <a:pt x="13885" y="145366"/>
                    <a:pt x="13343" y="145980"/>
                  </a:cubicBezTo>
                  <a:lnTo>
                    <a:pt x="11736" y="147822"/>
                  </a:lnTo>
                  <a:lnTo>
                    <a:pt x="10220" y="149754"/>
                  </a:lnTo>
                  <a:cubicBezTo>
                    <a:pt x="9732" y="150386"/>
                    <a:pt x="9263" y="151072"/>
                    <a:pt x="8793" y="151740"/>
                  </a:cubicBezTo>
                  <a:cubicBezTo>
                    <a:pt x="7872" y="153094"/>
                    <a:pt x="6988" y="154484"/>
                    <a:pt x="6211" y="155947"/>
                  </a:cubicBezTo>
                  <a:lnTo>
                    <a:pt x="5904" y="156489"/>
                  </a:lnTo>
                  <a:lnTo>
                    <a:pt x="5760" y="156759"/>
                  </a:lnTo>
                  <a:lnTo>
                    <a:pt x="5615" y="157030"/>
                  </a:lnTo>
                  <a:lnTo>
                    <a:pt x="5074" y="158168"/>
                  </a:lnTo>
                  <a:lnTo>
                    <a:pt x="4803" y="158728"/>
                  </a:lnTo>
                  <a:lnTo>
                    <a:pt x="4640" y="159053"/>
                  </a:lnTo>
                  <a:lnTo>
                    <a:pt x="4586" y="159143"/>
                  </a:lnTo>
                  <a:lnTo>
                    <a:pt x="4532" y="159251"/>
                  </a:lnTo>
                  <a:cubicBezTo>
                    <a:pt x="4514" y="159323"/>
                    <a:pt x="4478" y="159414"/>
                    <a:pt x="4442" y="159486"/>
                  </a:cubicBezTo>
                  <a:lnTo>
                    <a:pt x="3738" y="161346"/>
                  </a:lnTo>
                  <a:lnTo>
                    <a:pt x="3015" y="163205"/>
                  </a:lnTo>
                  <a:cubicBezTo>
                    <a:pt x="2817" y="163819"/>
                    <a:pt x="2654" y="164415"/>
                    <a:pt x="2474" y="165029"/>
                  </a:cubicBezTo>
                  <a:lnTo>
                    <a:pt x="1932" y="166871"/>
                  </a:lnTo>
                  <a:cubicBezTo>
                    <a:pt x="1751" y="167485"/>
                    <a:pt x="1589" y="168116"/>
                    <a:pt x="1426" y="168748"/>
                  </a:cubicBezTo>
                  <a:lnTo>
                    <a:pt x="903" y="170626"/>
                  </a:lnTo>
                  <a:lnTo>
                    <a:pt x="776" y="171096"/>
                  </a:lnTo>
                  <a:cubicBezTo>
                    <a:pt x="776" y="171114"/>
                    <a:pt x="849" y="171114"/>
                    <a:pt x="867" y="171114"/>
                  </a:cubicBezTo>
                  <a:lnTo>
                    <a:pt x="993" y="171114"/>
                  </a:lnTo>
                  <a:lnTo>
                    <a:pt x="1210" y="171132"/>
                  </a:lnTo>
                  <a:lnTo>
                    <a:pt x="2149" y="171186"/>
                  </a:lnTo>
                  <a:lnTo>
                    <a:pt x="5904" y="171403"/>
                  </a:lnTo>
                  <a:cubicBezTo>
                    <a:pt x="6518" y="171439"/>
                    <a:pt x="7204" y="171439"/>
                    <a:pt x="7890" y="171439"/>
                  </a:cubicBezTo>
                  <a:lnTo>
                    <a:pt x="18002" y="171439"/>
                  </a:lnTo>
                  <a:lnTo>
                    <a:pt x="27174" y="171457"/>
                  </a:lnTo>
                  <a:cubicBezTo>
                    <a:pt x="36149" y="171477"/>
                    <a:pt x="45150" y="171489"/>
                    <a:pt x="54190" y="171489"/>
                  </a:cubicBezTo>
                  <a:cubicBezTo>
                    <a:pt x="69847" y="171489"/>
                    <a:pt x="85618" y="171451"/>
                    <a:pt x="101563" y="171348"/>
                  </a:cubicBezTo>
                  <a:lnTo>
                    <a:pt x="101563" y="172161"/>
                  </a:lnTo>
                  <a:cubicBezTo>
                    <a:pt x="136917" y="172251"/>
                    <a:pt x="172667" y="172378"/>
                    <a:pt x="208833" y="172576"/>
                  </a:cubicBezTo>
                  <a:cubicBezTo>
                    <a:pt x="223873" y="172576"/>
                    <a:pt x="236783" y="172179"/>
                    <a:pt x="247580" y="171710"/>
                  </a:cubicBezTo>
                  <a:cubicBezTo>
                    <a:pt x="194135" y="171005"/>
                    <a:pt x="138181" y="170680"/>
                    <a:pt x="81702" y="170500"/>
                  </a:cubicBezTo>
                  <a:lnTo>
                    <a:pt x="39271" y="170373"/>
                  </a:lnTo>
                  <a:lnTo>
                    <a:pt x="18020" y="170337"/>
                  </a:lnTo>
                  <a:lnTo>
                    <a:pt x="12711" y="170319"/>
                  </a:lnTo>
                  <a:lnTo>
                    <a:pt x="8631" y="170319"/>
                  </a:lnTo>
                  <a:cubicBezTo>
                    <a:pt x="8508" y="170321"/>
                    <a:pt x="8386" y="170322"/>
                    <a:pt x="8265" y="170322"/>
                  </a:cubicBezTo>
                  <a:cubicBezTo>
                    <a:pt x="7019" y="170322"/>
                    <a:pt x="5879" y="170242"/>
                    <a:pt x="4694" y="170193"/>
                  </a:cubicBezTo>
                  <a:lnTo>
                    <a:pt x="2763" y="170121"/>
                  </a:lnTo>
                  <a:lnTo>
                    <a:pt x="2275" y="170085"/>
                  </a:lnTo>
                  <a:cubicBezTo>
                    <a:pt x="2265" y="170085"/>
                    <a:pt x="2231" y="170096"/>
                    <a:pt x="2207" y="170096"/>
                  </a:cubicBezTo>
                  <a:cubicBezTo>
                    <a:pt x="2189" y="170096"/>
                    <a:pt x="2177" y="170090"/>
                    <a:pt x="2185" y="170066"/>
                  </a:cubicBezTo>
                  <a:lnTo>
                    <a:pt x="2221" y="169940"/>
                  </a:lnTo>
                  <a:lnTo>
                    <a:pt x="2293" y="169705"/>
                  </a:lnTo>
                  <a:lnTo>
                    <a:pt x="2546" y="168748"/>
                  </a:lnTo>
                  <a:lnTo>
                    <a:pt x="3069" y="166816"/>
                  </a:lnTo>
                  <a:cubicBezTo>
                    <a:pt x="3250" y="166185"/>
                    <a:pt x="3431" y="165571"/>
                    <a:pt x="3629" y="164939"/>
                  </a:cubicBezTo>
                  <a:cubicBezTo>
                    <a:pt x="3810" y="164307"/>
                    <a:pt x="3990" y="163693"/>
                    <a:pt x="4207" y="163061"/>
                  </a:cubicBezTo>
                  <a:lnTo>
                    <a:pt x="4947" y="161183"/>
                  </a:lnTo>
                  <a:lnTo>
                    <a:pt x="5308" y="160244"/>
                  </a:lnTo>
                  <a:lnTo>
                    <a:pt x="5489" y="159775"/>
                  </a:lnTo>
                  <a:cubicBezTo>
                    <a:pt x="5525" y="159684"/>
                    <a:pt x="5561" y="159612"/>
                    <a:pt x="5597" y="159540"/>
                  </a:cubicBezTo>
                  <a:lnTo>
                    <a:pt x="5688" y="159341"/>
                  </a:lnTo>
                  <a:lnTo>
                    <a:pt x="6301" y="158059"/>
                  </a:lnTo>
                  <a:cubicBezTo>
                    <a:pt x="7981" y="154719"/>
                    <a:pt x="10021" y="151577"/>
                    <a:pt x="12386" y="148689"/>
                  </a:cubicBezTo>
                  <a:cubicBezTo>
                    <a:pt x="14733" y="145818"/>
                    <a:pt x="17352" y="143182"/>
                    <a:pt x="20186" y="140816"/>
                  </a:cubicBezTo>
                  <a:cubicBezTo>
                    <a:pt x="23021" y="138451"/>
                    <a:pt x="26072" y="136357"/>
                    <a:pt x="29304" y="134569"/>
                  </a:cubicBezTo>
                  <a:lnTo>
                    <a:pt x="31706" y="133269"/>
                  </a:lnTo>
                  <a:cubicBezTo>
                    <a:pt x="32518" y="132854"/>
                    <a:pt x="33331" y="132493"/>
                    <a:pt x="34143" y="132077"/>
                  </a:cubicBezTo>
                  <a:cubicBezTo>
                    <a:pt x="34956" y="131662"/>
                    <a:pt x="35805" y="131301"/>
                    <a:pt x="36617" y="130940"/>
                  </a:cubicBezTo>
                  <a:cubicBezTo>
                    <a:pt x="37430" y="130579"/>
                    <a:pt x="38260" y="130200"/>
                    <a:pt x="39091" y="129893"/>
                  </a:cubicBezTo>
                  <a:lnTo>
                    <a:pt x="41600" y="128881"/>
                  </a:lnTo>
                  <a:lnTo>
                    <a:pt x="44128" y="127979"/>
                  </a:lnTo>
                  <a:cubicBezTo>
                    <a:pt x="44977" y="127654"/>
                    <a:pt x="45825" y="127401"/>
                    <a:pt x="46674" y="127112"/>
                  </a:cubicBezTo>
                  <a:cubicBezTo>
                    <a:pt x="47523" y="126823"/>
                    <a:pt x="48371" y="126534"/>
                    <a:pt x="49220" y="126281"/>
                  </a:cubicBezTo>
                  <a:cubicBezTo>
                    <a:pt x="52614" y="125216"/>
                    <a:pt x="56027" y="124277"/>
                    <a:pt x="59421" y="123374"/>
                  </a:cubicBezTo>
                  <a:cubicBezTo>
                    <a:pt x="66210" y="121569"/>
                    <a:pt x="72981" y="119944"/>
                    <a:pt x="79554" y="117976"/>
                  </a:cubicBezTo>
                  <a:lnTo>
                    <a:pt x="79554" y="117976"/>
                  </a:lnTo>
                  <a:cubicBezTo>
                    <a:pt x="74010" y="119655"/>
                    <a:pt x="68251" y="121118"/>
                    <a:pt x="62383" y="122652"/>
                  </a:cubicBezTo>
                  <a:cubicBezTo>
                    <a:pt x="56514" y="124205"/>
                    <a:pt x="50538" y="125866"/>
                    <a:pt x="44598" y="127943"/>
                  </a:cubicBezTo>
                  <a:cubicBezTo>
                    <a:pt x="38675" y="130073"/>
                    <a:pt x="32771" y="132601"/>
                    <a:pt x="27228" y="136013"/>
                  </a:cubicBezTo>
                  <a:cubicBezTo>
                    <a:pt x="21649" y="139462"/>
                    <a:pt x="16683" y="143832"/>
                    <a:pt x="12531" y="148923"/>
                  </a:cubicBezTo>
                  <a:cubicBezTo>
                    <a:pt x="10436" y="151469"/>
                    <a:pt x="8613" y="154232"/>
                    <a:pt x="7060" y="157157"/>
                  </a:cubicBezTo>
                  <a:cubicBezTo>
                    <a:pt x="6681" y="157897"/>
                    <a:pt x="6338" y="158637"/>
                    <a:pt x="5958" y="159396"/>
                  </a:cubicBezTo>
                  <a:cubicBezTo>
                    <a:pt x="5904" y="159504"/>
                    <a:pt x="5850" y="159594"/>
                    <a:pt x="5796" y="159739"/>
                  </a:cubicBezTo>
                  <a:cubicBezTo>
                    <a:pt x="5742" y="159865"/>
                    <a:pt x="5688" y="160009"/>
                    <a:pt x="5633" y="160136"/>
                  </a:cubicBezTo>
                  <a:lnTo>
                    <a:pt x="5326" y="160948"/>
                  </a:lnTo>
                  <a:lnTo>
                    <a:pt x="4694" y="162555"/>
                  </a:lnTo>
                  <a:cubicBezTo>
                    <a:pt x="4478" y="163079"/>
                    <a:pt x="4297" y="163621"/>
                    <a:pt x="4153" y="164180"/>
                  </a:cubicBezTo>
                  <a:lnTo>
                    <a:pt x="3665" y="165787"/>
                  </a:lnTo>
                  <a:cubicBezTo>
                    <a:pt x="3485" y="166311"/>
                    <a:pt x="3340" y="166853"/>
                    <a:pt x="3196" y="167412"/>
                  </a:cubicBezTo>
                  <a:lnTo>
                    <a:pt x="2744" y="169055"/>
                  </a:lnTo>
                  <a:lnTo>
                    <a:pt x="2618" y="169489"/>
                  </a:lnTo>
                  <a:lnTo>
                    <a:pt x="2564" y="169687"/>
                  </a:lnTo>
                  <a:lnTo>
                    <a:pt x="2528" y="169796"/>
                  </a:lnTo>
                  <a:lnTo>
                    <a:pt x="2510" y="169850"/>
                  </a:lnTo>
                  <a:lnTo>
                    <a:pt x="2582" y="169850"/>
                  </a:lnTo>
                  <a:lnTo>
                    <a:pt x="3413" y="169886"/>
                  </a:lnTo>
                  <a:lnTo>
                    <a:pt x="5056" y="169940"/>
                  </a:lnTo>
                  <a:lnTo>
                    <a:pt x="6717" y="170012"/>
                  </a:lnTo>
                  <a:cubicBezTo>
                    <a:pt x="6988" y="170030"/>
                    <a:pt x="7258" y="170048"/>
                    <a:pt x="7547" y="170048"/>
                  </a:cubicBezTo>
                  <a:lnTo>
                    <a:pt x="14499" y="170048"/>
                  </a:lnTo>
                  <a:lnTo>
                    <a:pt x="23797" y="170066"/>
                  </a:lnTo>
                  <a:cubicBezTo>
                    <a:pt x="36166" y="170103"/>
                    <a:pt x="48317" y="170175"/>
                    <a:pt x="60053" y="170283"/>
                  </a:cubicBezTo>
                  <a:cubicBezTo>
                    <a:pt x="127112" y="170680"/>
                    <a:pt x="187455" y="170482"/>
                    <a:pt x="247815" y="171096"/>
                  </a:cubicBezTo>
                  <a:lnTo>
                    <a:pt x="257655" y="171222"/>
                  </a:lnTo>
                  <a:cubicBezTo>
                    <a:pt x="261935" y="170987"/>
                    <a:pt x="265762" y="170753"/>
                    <a:pt x="269175" y="170536"/>
                  </a:cubicBezTo>
                  <a:cubicBezTo>
                    <a:pt x="278330" y="169833"/>
                    <a:pt x="284365" y="168952"/>
                    <a:pt x="278708" y="168137"/>
                  </a:cubicBezTo>
                  <a:lnTo>
                    <a:pt x="278708" y="168137"/>
                  </a:lnTo>
                  <a:cubicBezTo>
                    <a:pt x="279685" y="164054"/>
                    <a:pt x="280710" y="145211"/>
                    <a:pt x="281236" y="117290"/>
                  </a:cubicBezTo>
                  <a:lnTo>
                    <a:pt x="282049" y="117290"/>
                  </a:lnTo>
                  <a:cubicBezTo>
                    <a:pt x="281834" y="146227"/>
                    <a:pt x="282324" y="151752"/>
                    <a:pt x="282979" y="151752"/>
                  </a:cubicBezTo>
                  <a:cubicBezTo>
                    <a:pt x="283384" y="151752"/>
                    <a:pt x="283852" y="149643"/>
                    <a:pt x="284257" y="149643"/>
                  </a:cubicBezTo>
                  <a:cubicBezTo>
                    <a:pt x="284411" y="149643"/>
                    <a:pt x="284556" y="149951"/>
                    <a:pt x="284685" y="150801"/>
                  </a:cubicBezTo>
                  <a:cubicBezTo>
                    <a:pt x="284685" y="124006"/>
                    <a:pt x="284901" y="97176"/>
                    <a:pt x="285497" y="70345"/>
                  </a:cubicBezTo>
                  <a:lnTo>
                    <a:pt x="285497" y="37520"/>
                  </a:lnTo>
                  <a:cubicBezTo>
                    <a:pt x="285244" y="37375"/>
                    <a:pt x="284974" y="37249"/>
                    <a:pt x="284721" y="37104"/>
                  </a:cubicBezTo>
                  <a:lnTo>
                    <a:pt x="279358" y="34342"/>
                  </a:lnTo>
                  <a:lnTo>
                    <a:pt x="277769" y="33511"/>
                  </a:lnTo>
                  <a:cubicBezTo>
                    <a:pt x="277517" y="33385"/>
                    <a:pt x="277246" y="33241"/>
                    <a:pt x="276975" y="33114"/>
                  </a:cubicBezTo>
                  <a:lnTo>
                    <a:pt x="276217" y="32681"/>
                  </a:lnTo>
                  <a:cubicBezTo>
                    <a:pt x="275169" y="32121"/>
                    <a:pt x="274158" y="31507"/>
                    <a:pt x="273147" y="30911"/>
                  </a:cubicBezTo>
                  <a:cubicBezTo>
                    <a:pt x="269067" y="28492"/>
                    <a:pt x="265040" y="25838"/>
                    <a:pt x="260978" y="23147"/>
                  </a:cubicBezTo>
                  <a:cubicBezTo>
                    <a:pt x="252871" y="17767"/>
                    <a:pt x="244655" y="12188"/>
                    <a:pt x="235591" y="7674"/>
                  </a:cubicBezTo>
                  <a:cubicBezTo>
                    <a:pt x="233334" y="6536"/>
                    <a:pt x="231005" y="5507"/>
                    <a:pt x="228622" y="4532"/>
                  </a:cubicBezTo>
                  <a:lnTo>
                    <a:pt x="226816" y="3846"/>
                  </a:lnTo>
                  <a:cubicBezTo>
                    <a:pt x="226220" y="3611"/>
                    <a:pt x="225606" y="3431"/>
                    <a:pt x="224992" y="3196"/>
                  </a:cubicBezTo>
                  <a:cubicBezTo>
                    <a:pt x="223783" y="2763"/>
                    <a:pt x="222519" y="2419"/>
                    <a:pt x="221291" y="2040"/>
                  </a:cubicBezTo>
                  <a:lnTo>
                    <a:pt x="219395" y="1553"/>
                  </a:lnTo>
                  <a:cubicBezTo>
                    <a:pt x="219070" y="1481"/>
                    <a:pt x="218763" y="1390"/>
                    <a:pt x="218438" y="1318"/>
                  </a:cubicBezTo>
                  <a:lnTo>
                    <a:pt x="217463" y="1119"/>
                  </a:lnTo>
                  <a:lnTo>
                    <a:pt x="216506" y="921"/>
                  </a:lnTo>
                  <a:cubicBezTo>
                    <a:pt x="216181" y="867"/>
                    <a:pt x="215874" y="794"/>
                    <a:pt x="215531" y="740"/>
                  </a:cubicBezTo>
                  <a:lnTo>
                    <a:pt x="213581" y="451"/>
                  </a:lnTo>
                  <a:cubicBezTo>
                    <a:pt x="213419" y="415"/>
                    <a:pt x="213256" y="397"/>
                    <a:pt x="213094" y="379"/>
                  </a:cubicBezTo>
                  <a:lnTo>
                    <a:pt x="212606" y="325"/>
                  </a:lnTo>
                  <a:lnTo>
                    <a:pt x="211613" y="235"/>
                  </a:lnTo>
                  <a:cubicBezTo>
                    <a:pt x="210945" y="163"/>
                    <a:pt x="210295" y="90"/>
                    <a:pt x="209627" y="72"/>
                  </a:cubicBezTo>
                  <a:lnTo>
                    <a:pt x="207641" y="0"/>
                  </a:ln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038" name="Google Shape;1038;p14"/>
          <p:cNvGrpSpPr/>
          <p:nvPr/>
        </p:nvGrpSpPr>
        <p:grpSpPr>
          <a:xfrm>
            <a:off x="7933361" y="4432962"/>
            <a:ext cx="912856" cy="569458"/>
            <a:chOff x="209625" y="551300"/>
            <a:chExt cx="7170900" cy="4592400"/>
          </a:xfrm>
        </p:grpSpPr>
        <p:sp>
          <p:nvSpPr>
            <p:cNvPr id="1039" name="Google Shape;1039;p14"/>
            <p:cNvSpPr/>
            <p:nvPr/>
          </p:nvSpPr>
          <p:spPr>
            <a:xfrm>
              <a:off x="838900" y="1811875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802" y="0"/>
                  </a:moveTo>
                  <a:cubicBezTo>
                    <a:pt x="1601" y="0"/>
                    <a:pt x="1" y="3825"/>
                    <a:pt x="2252" y="6103"/>
                  </a:cubicBezTo>
                  <a:cubicBezTo>
                    <a:pt x="2930" y="6835"/>
                    <a:pt x="3852" y="7201"/>
                    <a:pt x="4775" y="7201"/>
                  </a:cubicBezTo>
                  <a:cubicBezTo>
                    <a:pt x="5697" y="7201"/>
                    <a:pt x="6619" y="6835"/>
                    <a:pt x="7297" y="6103"/>
                  </a:cubicBezTo>
                  <a:cubicBezTo>
                    <a:pt x="9548" y="3879"/>
                    <a:pt x="7975" y="27"/>
                    <a:pt x="4802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1469250" y="1182575"/>
              <a:ext cx="238325" cy="179750"/>
            </a:xfrm>
            <a:custGeom>
              <a:avLst/>
              <a:gdLst/>
              <a:ahLst/>
              <a:cxnLst/>
              <a:rect l="l" t="t" r="r" b="b"/>
              <a:pathLst>
                <a:path w="9533" h="7190" extrusionOk="0">
                  <a:moveTo>
                    <a:pt x="4746" y="1"/>
                  </a:moveTo>
                  <a:cubicBezTo>
                    <a:pt x="1616" y="1"/>
                    <a:pt x="0" y="3761"/>
                    <a:pt x="2182" y="6050"/>
                  </a:cubicBezTo>
                  <a:cubicBezTo>
                    <a:pt x="2859" y="6810"/>
                    <a:pt x="3796" y="7189"/>
                    <a:pt x="4739" y="7189"/>
                  </a:cubicBezTo>
                  <a:cubicBezTo>
                    <a:pt x="5648" y="7189"/>
                    <a:pt x="6562" y="6837"/>
                    <a:pt x="7254" y="6131"/>
                  </a:cubicBezTo>
                  <a:cubicBezTo>
                    <a:pt x="9532" y="3934"/>
                    <a:pt x="8013" y="55"/>
                    <a:pt x="4813" y="1"/>
                  </a:cubicBezTo>
                  <a:cubicBezTo>
                    <a:pt x="4790" y="1"/>
                    <a:pt x="4768" y="1"/>
                    <a:pt x="4746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2098325" y="551550"/>
              <a:ext cx="239200" cy="180150"/>
            </a:xfrm>
            <a:custGeom>
              <a:avLst/>
              <a:gdLst/>
              <a:ahLst/>
              <a:cxnLst/>
              <a:rect l="l" t="t" r="r" b="b"/>
              <a:pathLst>
                <a:path w="9568" h="7206" extrusionOk="0">
                  <a:moveTo>
                    <a:pt x="4746" y="0"/>
                  </a:moveTo>
                  <a:cubicBezTo>
                    <a:pt x="3826" y="0"/>
                    <a:pt x="2912" y="366"/>
                    <a:pt x="2244" y="1102"/>
                  </a:cubicBezTo>
                  <a:cubicBezTo>
                    <a:pt x="1" y="3372"/>
                    <a:pt x="1609" y="7205"/>
                    <a:pt x="4787" y="7205"/>
                  </a:cubicBezTo>
                  <a:cubicBezTo>
                    <a:pt x="4798" y="7205"/>
                    <a:pt x="4810" y="7205"/>
                    <a:pt x="4821" y="7205"/>
                  </a:cubicBezTo>
                  <a:cubicBezTo>
                    <a:pt x="7994" y="7151"/>
                    <a:pt x="9568" y="3299"/>
                    <a:pt x="7262" y="1075"/>
                  </a:cubicBezTo>
                  <a:cubicBezTo>
                    <a:pt x="6574" y="360"/>
                    <a:pt x="5657" y="0"/>
                    <a:pt x="4746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1468850" y="1811875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48" y="0"/>
                  </a:moveTo>
                  <a:cubicBezTo>
                    <a:pt x="1574" y="27"/>
                    <a:pt x="1" y="3879"/>
                    <a:pt x="2252" y="6103"/>
                  </a:cubicBezTo>
                  <a:cubicBezTo>
                    <a:pt x="2944" y="6835"/>
                    <a:pt x="3866" y="7201"/>
                    <a:pt x="4788" y="7201"/>
                  </a:cubicBezTo>
                  <a:cubicBezTo>
                    <a:pt x="5710" y="7201"/>
                    <a:pt x="6633" y="6835"/>
                    <a:pt x="7324" y="6103"/>
                  </a:cubicBezTo>
                  <a:cubicBezTo>
                    <a:pt x="9548" y="3825"/>
                    <a:pt x="7948" y="0"/>
                    <a:pt x="474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2116450" y="1181050"/>
              <a:ext cx="202775" cy="181225"/>
            </a:xfrm>
            <a:custGeom>
              <a:avLst/>
              <a:gdLst/>
              <a:ahLst/>
              <a:cxnLst/>
              <a:rect l="l" t="t" r="r" b="b"/>
              <a:pathLst>
                <a:path w="8111" h="7249" extrusionOk="0">
                  <a:moveTo>
                    <a:pt x="4037" y="0"/>
                  </a:moveTo>
                  <a:cubicBezTo>
                    <a:pt x="3213" y="0"/>
                    <a:pt x="2393" y="309"/>
                    <a:pt x="1709" y="930"/>
                  </a:cubicBezTo>
                  <a:cubicBezTo>
                    <a:pt x="163" y="2314"/>
                    <a:pt x="0" y="4429"/>
                    <a:pt x="1356" y="5975"/>
                  </a:cubicBezTo>
                  <a:cubicBezTo>
                    <a:pt x="2109" y="6817"/>
                    <a:pt x="3087" y="7248"/>
                    <a:pt x="4067" y="7248"/>
                  </a:cubicBezTo>
                  <a:cubicBezTo>
                    <a:pt x="4887" y="7248"/>
                    <a:pt x="5709" y="6946"/>
                    <a:pt x="6401" y="6328"/>
                  </a:cubicBezTo>
                  <a:cubicBezTo>
                    <a:pt x="7920" y="4972"/>
                    <a:pt x="8110" y="2775"/>
                    <a:pt x="6754" y="1283"/>
                  </a:cubicBezTo>
                  <a:cubicBezTo>
                    <a:pt x="5990" y="431"/>
                    <a:pt x="5011" y="0"/>
                    <a:pt x="403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2747075" y="551300"/>
              <a:ext cx="201425" cy="180975"/>
            </a:xfrm>
            <a:custGeom>
              <a:avLst/>
              <a:gdLst/>
              <a:ahLst/>
              <a:cxnLst/>
              <a:rect l="l" t="t" r="r" b="b"/>
              <a:pathLst>
                <a:path w="8057" h="723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82" y="2414"/>
                    <a:pt x="0" y="4557"/>
                    <a:pt x="1384" y="6049"/>
                  </a:cubicBezTo>
                  <a:cubicBezTo>
                    <a:pt x="2129" y="6837"/>
                    <a:pt x="3086" y="7239"/>
                    <a:pt x="4043" y="7239"/>
                  </a:cubicBezTo>
                  <a:cubicBezTo>
                    <a:pt x="4897" y="7239"/>
                    <a:pt x="5752" y="6918"/>
                    <a:pt x="6456" y="6266"/>
                  </a:cubicBezTo>
                  <a:cubicBezTo>
                    <a:pt x="7948" y="4937"/>
                    <a:pt x="8056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2098125" y="1811875"/>
              <a:ext cx="238725" cy="180550"/>
            </a:xfrm>
            <a:custGeom>
              <a:avLst/>
              <a:gdLst/>
              <a:ahLst/>
              <a:cxnLst/>
              <a:rect l="l" t="t" r="r" b="b"/>
              <a:pathLst>
                <a:path w="9549" h="7222" extrusionOk="0">
                  <a:moveTo>
                    <a:pt x="4775" y="0"/>
                  </a:moveTo>
                  <a:cubicBezTo>
                    <a:pt x="1601" y="0"/>
                    <a:pt x="1" y="3852"/>
                    <a:pt x="2252" y="6103"/>
                  </a:cubicBezTo>
                  <a:cubicBezTo>
                    <a:pt x="2930" y="6849"/>
                    <a:pt x="3852" y="7222"/>
                    <a:pt x="4775" y="7222"/>
                  </a:cubicBezTo>
                  <a:cubicBezTo>
                    <a:pt x="5697" y="7222"/>
                    <a:pt x="6619" y="6849"/>
                    <a:pt x="7297" y="6103"/>
                  </a:cubicBezTo>
                  <a:cubicBezTo>
                    <a:pt x="9548" y="3852"/>
                    <a:pt x="7975" y="0"/>
                    <a:pt x="477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2728000" y="1181375"/>
              <a:ext cx="238800" cy="179625"/>
            </a:xfrm>
            <a:custGeom>
              <a:avLst/>
              <a:gdLst/>
              <a:ahLst/>
              <a:cxnLst/>
              <a:rect l="l" t="t" r="r" b="b"/>
              <a:pathLst>
                <a:path w="9552" h="7185" extrusionOk="0">
                  <a:moveTo>
                    <a:pt x="4771" y="1"/>
                  </a:moveTo>
                  <a:cubicBezTo>
                    <a:pt x="3826" y="1"/>
                    <a:pt x="2884" y="381"/>
                    <a:pt x="2201" y="1134"/>
                  </a:cubicBezTo>
                  <a:cubicBezTo>
                    <a:pt x="0" y="3416"/>
                    <a:pt x="1624" y="7184"/>
                    <a:pt x="4759" y="7184"/>
                  </a:cubicBezTo>
                  <a:cubicBezTo>
                    <a:pt x="4792" y="7184"/>
                    <a:pt x="4825" y="7184"/>
                    <a:pt x="4859" y="7183"/>
                  </a:cubicBezTo>
                  <a:cubicBezTo>
                    <a:pt x="8033" y="7129"/>
                    <a:pt x="9551" y="3223"/>
                    <a:pt x="7246" y="1026"/>
                  </a:cubicBezTo>
                  <a:cubicBezTo>
                    <a:pt x="6561" y="340"/>
                    <a:pt x="5664" y="1"/>
                    <a:pt x="4771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3358025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46"/>
                    <a:pt x="1520" y="7152"/>
                    <a:pt x="4693" y="7206"/>
                  </a:cubicBezTo>
                  <a:cubicBezTo>
                    <a:pt x="4716" y="7206"/>
                    <a:pt x="4738" y="7206"/>
                    <a:pt x="4761" y="7206"/>
                  </a:cubicBezTo>
                  <a:cubicBezTo>
                    <a:pt x="7917" y="7206"/>
                    <a:pt x="9533" y="3420"/>
                    <a:pt x="7324" y="1130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2747075" y="1810525"/>
              <a:ext cx="201425" cy="180975"/>
            </a:xfrm>
            <a:custGeom>
              <a:avLst/>
              <a:gdLst/>
              <a:ahLst/>
              <a:cxnLst/>
              <a:rect l="l" t="t" r="r" b="b"/>
              <a:pathLst>
                <a:path w="8057" h="7239" extrusionOk="0">
                  <a:moveTo>
                    <a:pt x="4008" y="0"/>
                  </a:moveTo>
                  <a:cubicBezTo>
                    <a:pt x="3158" y="0"/>
                    <a:pt x="2309" y="334"/>
                    <a:pt x="1601" y="1003"/>
                  </a:cubicBezTo>
                  <a:cubicBezTo>
                    <a:pt x="109" y="2414"/>
                    <a:pt x="0" y="4584"/>
                    <a:pt x="1384" y="6048"/>
                  </a:cubicBezTo>
                  <a:cubicBezTo>
                    <a:pt x="2086" y="6837"/>
                    <a:pt x="3060" y="7239"/>
                    <a:pt x="4036" y="7239"/>
                  </a:cubicBezTo>
                  <a:cubicBezTo>
                    <a:pt x="4906" y="7239"/>
                    <a:pt x="5778" y="6918"/>
                    <a:pt x="6456" y="6265"/>
                  </a:cubicBezTo>
                  <a:cubicBezTo>
                    <a:pt x="7948" y="4964"/>
                    <a:pt x="8056" y="2631"/>
                    <a:pt x="6646" y="1220"/>
                  </a:cubicBezTo>
                  <a:cubicBezTo>
                    <a:pt x="5891" y="408"/>
                    <a:pt x="4949" y="0"/>
                    <a:pt x="400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3358025" y="1180950"/>
              <a:ext cx="238150" cy="180725"/>
            </a:xfrm>
            <a:custGeom>
              <a:avLst/>
              <a:gdLst/>
              <a:ahLst/>
              <a:cxnLst/>
              <a:rect l="l" t="t" r="r" b="b"/>
              <a:pathLst>
                <a:path w="9526" h="7229" extrusionOk="0">
                  <a:moveTo>
                    <a:pt x="4763" y="1"/>
                  </a:moveTo>
                  <a:cubicBezTo>
                    <a:pt x="3897" y="1"/>
                    <a:pt x="3028" y="347"/>
                    <a:pt x="2306" y="1043"/>
                  </a:cubicBezTo>
                  <a:cubicBezTo>
                    <a:pt x="1" y="3240"/>
                    <a:pt x="1493" y="7146"/>
                    <a:pt x="4666" y="7227"/>
                  </a:cubicBezTo>
                  <a:cubicBezTo>
                    <a:pt x="4700" y="7228"/>
                    <a:pt x="4733" y="7228"/>
                    <a:pt x="4767" y="7228"/>
                  </a:cubicBezTo>
                  <a:cubicBezTo>
                    <a:pt x="7902" y="7228"/>
                    <a:pt x="9525" y="3460"/>
                    <a:pt x="7352" y="1178"/>
                  </a:cubicBezTo>
                  <a:cubicBezTo>
                    <a:pt x="6610" y="394"/>
                    <a:pt x="5687" y="1"/>
                    <a:pt x="4763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3357750" y="1811100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86" y="0"/>
                  </a:moveTo>
                  <a:cubicBezTo>
                    <a:pt x="3845" y="0"/>
                    <a:pt x="2903" y="380"/>
                    <a:pt x="2209" y="1143"/>
                  </a:cubicBezTo>
                  <a:cubicBezTo>
                    <a:pt x="0" y="3406"/>
                    <a:pt x="1616" y="7192"/>
                    <a:pt x="4773" y="7192"/>
                  </a:cubicBezTo>
                  <a:cubicBezTo>
                    <a:pt x="4795" y="7192"/>
                    <a:pt x="4818" y="7192"/>
                    <a:pt x="4840" y="7192"/>
                  </a:cubicBezTo>
                  <a:cubicBezTo>
                    <a:pt x="8013" y="7138"/>
                    <a:pt x="9560" y="3259"/>
                    <a:pt x="7254" y="1035"/>
                  </a:cubicBezTo>
                  <a:cubicBezTo>
                    <a:pt x="6579" y="346"/>
                    <a:pt x="5683" y="0"/>
                    <a:pt x="4786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209625" y="552625"/>
              <a:ext cx="238325" cy="180000"/>
            </a:xfrm>
            <a:custGeom>
              <a:avLst/>
              <a:gdLst/>
              <a:ahLst/>
              <a:cxnLst/>
              <a:rect l="l" t="t" r="r" b="b"/>
              <a:pathLst>
                <a:path w="9533" h="7200" extrusionOk="0">
                  <a:moveTo>
                    <a:pt x="4760" y="1"/>
                  </a:moveTo>
                  <a:cubicBezTo>
                    <a:pt x="4738" y="1"/>
                    <a:pt x="4716" y="1"/>
                    <a:pt x="4693" y="1"/>
                  </a:cubicBezTo>
                  <a:cubicBezTo>
                    <a:pt x="1520" y="55"/>
                    <a:pt x="1" y="3934"/>
                    <a:pt x="2279" y="6131"/>
                  </a:cubicBezTo>
                  <a:cubicBezTo>
                    <a:pt x="2955" y="6847"/>
                    <a:pt x="3857" y="7200"/>
                    <a:pt x="4759" y="7200"/>
                  </a:cubicBezTo>
                  <a:cubicBezTo>
                    <a:pt x="5702" y="7200"/>
                    <a:pt x="6644" y="6813"/>
                    <a:pt x="7324" y="6050"/>
                  </a:cubicBezTo>
                  <a:cubicBezTo>
                    <a:pt x="9533" y="3787"/>
                    <a:pt x="7917" y="1"/>
                    <a:pt x="4760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210025" y="1182575"/>
              <a:ext cx="238325" cy="179650"/>
            </a:xfrm>
            <a:custGeom>
              <a:avLst/>
              <a:gdLst/>
              <a:ahLst/>
              <a:cxnLst/>
              <a:rect l="l" t="t" r="r" b="b"/>
              <a:pathLst>
                <a:path w="9533" h="7186" extrusionOk="0">
                  <a:moveTo>
                    <a:pt x="4719" y="1"/>
                  </a:moveTo>
                  <a:cubicBezTo>
                    <a:pt x="1590" y="1"/>
                    <a:pt x="0" y="3787"/>
                    <a:pt x="2209" y="6050"/>
                  </a:cubicBezTo>
                  <a:cubicBezTo>
                    <a:pt x="2896" y="6806"/>
                    <a:pt x="3828" y="7186"/>
                    <a:pt x="4759" y="7186"/>
                  </a:cubicBezTo>
                  <a:cubicBezTo>
                    <a:pt x="5665" y="7186"/>
                    <a:pt x="6572" y="6826"/>
                    <a:pt x="7254" y="6104"/>
                  </a:cubicBezTo>
                  <a:cubicBezTo>
                    <a:pt x="9532" y="3880"/>
                    <a:pt x="7986" y="28"/>
                    <a:pt x="4786" y="1"/>
                  </a:cubicBezTo>
                  <a:cubicBezTo>
                    <a:pt x="4763" y="1"/>
                    <a:pt x="4741" y="1"/>
                    <a:pt x="4719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839100" y="55265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43" y="7192"/>
                    <a:pt x="4778" y="7192"/>
                  </a:cubicBezTo>
                  <a:cubicBezTo>
                    <a:pt x="5687" y="7192"/>
                    <a:pt x="6593" y="6839"/>
                    <a:pt x="7262" y="6130"/>
                  </a:cubicBezTo>
                  <a:cubicBezTo>
                    <a:pt x="9540" y="3906"/>
                    <a:pt x="7994" y="27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209825" y="18118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60" y="1"/>
                  </a:moveTo>
                  <a:cubicBezTo>
                    <a:pt x="1609" y="1"/>
                    <a:pt x="1" y="3806"/>
                    <a:pt x="2217" y="6077"/>
                  </a:cubicBezTo>
                  <a:cubicBezTo>
                    <a:pt x="2904" y="6833"/>
                    <a:pt x="3836" y="7213"/>
                    <a:pt x="4767" y="7213"/>
                  </a:cubicBezTo>
                  <a:cubicBezTo>
                    <a:pt x="5673" y="7213"/>
                    <a:pt x="6580" y="6853"/>
                    <a:pt x="7262" y="6131"/>
                  </a:cubicBezTo>
                  <a:cubicBezTo>
                    <a:pt x="9540" y="3907"/>
                    <a:pt x="7994" y="28"/>
                    <a:pt x="4794" y="1"/>
                  </a:cubicBezTo>
                  <a:cubicBezTo>
                    <a:pt x="4783" y="1"/>
                    <a:pt x="4771" y="1"/>
                    <a:pt x="4760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857225" y="1181075"/>
              <a:ext cx="201400" cy="181050"/>
            </a:xfrm>
            <a:custGeom>
              <a:avLst/>
              <a:gdLst/>
              <a:ahLst/>
              <a:cxnLst/>
              <a:rect l="l" t="t" r="r" b="b"/>
              <a:pathLst>
                <a:path w="8056" h="7242" extrusionOk="0">
                  <a:moveTo>
                    <a:pt x="4032" y="1"/>
                  </a:moveTo>
                  <a:cubicBezTo>
                    <a:pt x="3183" y="1"/>
                    <a:pt x="2335" y="327"/>
                    <a:pt x="1628" y="983"/>
                  </a:cubicBezTo>
                  <a:cubicBezTo>
                    <a:pt x="136" y="2394"/>
                    <a:pt x="0" y="4564"/>
                    <a:pt x="1411" y="6056"/>
                  </a:cubicBezTo>
                  <a:cubicBezTo>
                    <a:pt x="2095" y="6840"/>
                    <a:pt x="3057" y="7242"/>
                    <a:pt x="4024" y="7242"/>
                  </a:cubicBezTo>
                  <a:cubicBezTo>
                    <a:pt x="4897" y="7242"/>
                    <a:pt x="5774" y="6914"/>
                    <a:pt x="6456" y="6245"/>
                  </a:cubicBezTo>
                  <a:cubicBezTo>
                    <a:pt x="7975" y="4944"/>
                    <a:pt x="8056" y="2638"/>
                    <a:pt x="6673" y="1200"/>
                  </a:cubicBezTo>
                  <a:cubicBezTo>
                    <a:pt x="5917" y="402"/>
                    <a:pt x="4974" y="1"/>
                    <a:pt x="4032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1468850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73"/>
                    <a:pt x="1520" y="7152"/>
                    <a:pt x="4720" y="7206"/>
                  </a:cubicBezTo>
                  <a:cubicBezTo>
                    <a:pt x="4743" y="7206"/>
                    <a:pt x="4765" y="7206"/>
                    <a:pt x="4787" y="7206"/>
                  </a:cubicBezTo>
                  <a:cubicBezTo>
                    <a:pt x="7917" y="7206"/>
                    <a:pt x="9533" y="3393"/>
                    <a:pt x="7324" y="1130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3988000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801" y="0"/>
                  </a:moveTo>
                  <a:cubicBezTo>
                    <a:pt x="1600" y="0"/>
                    <a:pt x="0" y="3825"/>
                    <a:pt x="2251" y="6103"/>
                  </a:cubicBezTo>
                  <a:cubicBezTo>
                    <a:pt x="2929" y="6835"/>
                    <a:pt x="3852" y="7201"/>
                    <a:pt x="4774" y="7201"/>
                  </a:cubicBezTo>
                  <a:cubicBezTo>
                    <a:pt x="5696" y="7201"/>
                    <a:pt x="6618" y="6835"/>
                    <a:pt x="7296" y="6103"/>
                  </a:cubicBezTo>
                  <a:cubicBezTo>
                    <a:pt x="9548" y="3879"/>
                    <a:pt x="7974" y="27"/>
                    <a:pt x="4801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4617650" y="11825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1643" y="1"/>
                    <a:pt x="1" y="3761"/>
                    <a:pt x="2209" y="6050"/>
                  </a:cubicBezTo>
                  <a:cubicBezTo>
                    <a:pt x="2886" y="6810"/>
                    <a:pt x="3823" y="7189"/>
                    <a:pt x="4763" y="7189"/>
                  </a:cubicBezTo>
                  <a:cubicBezTo>
                    <a:pt x="5668" y="7189"/>
                    <a:pt x="6575" y="6837"/>
                    <a:pt x="7254" y="6131"/>
                  </a:cubicBezTo>
                  <a:cubicBezTo>
                    <a:pt x="9560" y="3934"/>
                    <a:pt x="8014" y="55"/>
                    <a:pt x="4840" y="1"/>
                  </a:cubicBezTo>
                  <a:cubicBezTo>
                    <a:pt x="4818" y="1"/>
                    <a:pt x="4795" y="1"/>
                    <a:pt x="4773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5247400" y="551550"/>
              <a:ext cx="238525" cy="180150"/>
            </a:xfrm>
            <a:custGeom>
              <a:avLst/>
              <a:gdLst/>
              <a:ahLst/>
              <a:cxnLst/>
              <a:rect l="l" t="t" r="r" b="b"/>
              <a:pathLst>
                <a:path w="9541" h="7206" extrusionOk="0">
                  <a:moveTo>
                    <a:pt x="4742" y="0"/>
                  </a:moveTo>
                  <a:cubicBezTo>
                    <a:pt x="3819" y="0"/>
                    <a:pt x="2898" y="366"/>
                    <a:pt x="2217" y="1102"/>
                  </a:cubicBezTo>
                  <a:cubicBezTo>
                    <a:pt x="1" y="3372"/>
                    <a:pt x="1609" y="7205"/>
                    <a:pt x="4788" y="7205"/>
                  </a:cubicBezTo>
                  <a:cubicBezTo>
                    <a:pt x="4799" y="7205"/>
                    <a:pt x="4810" y="7205"/>
                    <a:pt x="4821" y="7205"/>
                  </a:cubicBezTo>
                  <a:cubicBezTo>
                    <a:pt x="7995" y="7151"/>
                    <a:pt x="9541" y="3299"/>
                    <a:pt x="7262" y="1075"/>
                  </a:cubicBezTo>
                  <a:cubicBezTo>
                    <a:pt x="6574" y="360"/>
                    <a:pt x="5657" y="0"/>
                    <a:pt x="4742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4617950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47" y="0"/>
                  </a:moveTo>
                  <a:cubicBezTo>
                    <a:pt x="1573" y="27"/>
                    <a:pt x="0" y="3879"/>
                    <a:pt x="2251" y="6103"/>
                  </a:cubicBezTo>
                  <a:cubicBezTo>
                    <a:pt x="2943" y="6835"/>
                    <a:pt x="3865" y="7201"/>
                    <a:pt x="4784" y="7201"/>
                  </a:cubicBezTo>
                  <a:cubicBezTo>
                    <a:pt x="5703" y="7201"/>
                    <a:pt x="6618" y="6835"/>
                    <a:pt x="7296" y="6103"/>
                  </a:cubicBezTo>
                  <a:cubicBezTo>
                    <a:pt x="9548" y="3825"/>
                    <a:pt x="7947" y="0"/>
                    <a:pt x="474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5265525" y="1181050"/>
              <a:ext cx="202100" cy="181225"/>
            </a:xfrm>
            <a:custGeom>
              <a:avLst/>
              <a:gdLst/>
              <a:ahLst/>
              <a:cxnLst/>
              <a:rect l="l" t="t" r="r" b="b"/>
              <a:pathLst>
                <a:path w="8084" h="7249" extrusionOk="0">
                  <a:moveTo>
                    <a:pt x="4026" y="0"/>
                  </a:moveTo>
                  <a:cubicBezTo>
                    <a:pt x="3208" y="0"/>
                    <a:pt x="2393" y="309"/>
                    <a:pt x="1709" y="930"/>
                  </a:cubicBezTo>
                  <a:cubicBezTo>
                    <a:pt x="163" y="2314"/>
                    <a:pt x="0" y="4429"/>
                    <a:pt x="1357" y="5975"/>
                  </a:cubicBezTo>
                  <a:cubicBezTo>
                    <a:pt x="2110" y="6817"/>
                    <a:pt x="3087" y="7248"/>
                    <a:pt x="4067" y="7248"/>
                  </a:cubicBezTo>
                  <a:cubicBezTo>
                    <a:pt x="4888" y="7248"/>
                    <a:pt x="5709" y="6946"/>
                    <a:pt x="6402" y="6328"/>
                  </a:cubicBezTo>
                  <a:cubicBezTo>
                    <a:pt x="7893" y="4972"/>
                    <a:pt x="8083" y="2775"/>
                    <a:pt x="6727" y="1283"/>
                  </a:cubicBezTo>
                  <a:cubicBezTo>
                    <a:pt x="5963" y="431"/>
                    <a:pt x="4992" y="0"/>
                    <a:pt x="4026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5896150" y="551300"/>
              <a:ext cx="200750" cy="180975"/>
            </a:xfrm>
            <a:custGeom>
              <a:avLst/>
              <a:gdLst/>
              <a:ahLst/>
              <a:cxnLst/>
              <a:rect l="l" t="t" r="r" b="b"/>
              <a:pathLst>
                <a:path w="8030" h="723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82" y="2414"/>
                    <a:pt x="1" y="4557"/>
                    <a:pt x="1384" y="6049"/>
                  </a:cubicBezTo>
                  <a:cubicBezTo>
                    <a:pt x="2129" y="6837"/>
                    <a:pt x="3086" y="7239"/>
                    <a:pt x="4043" y="7239"/>
                  </a:cubicBezTo>
                  <a:cubicBezTo>
                    <a:pt x="4898" y="7239"/>
                    <a:pt x="5752" y="6918"/>
                    <a:pt x="6456" y="6266"/>
                  </a:cubicBezTo>
                  <a:cubicBezTo>
                    <a:pt x="7948" y="4937"/>
                    <a:pt x="8029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5247225" y="1811875"/>
              <a:ext cx="238700" cy="180550"/>
            </a:xfrm>
            <a:custGeom>
              <a:avLst/>
              <a:gdLst/>
              <a:ahLst/>
              <a:cxnLst/>
              <a:rect l="l" t="t" r="r" b="b"/>
              <a:pathLst>
                <a:path w="9548" h="7222" extrusionOk="0">
                  <a:moveTo>
                    <a:pt x="4774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29" y="6849"/>
                    <a:pt x="3852" y="7222"/>
                    <a:pt x="4774" y="7222"/>
                  </a:cubicBezTo>
                  <a:cubicBezTo>
                    <a:pt x="5696" y="7222"/>
                    <a:pt x="6618" y="6849"/>
                    <a:pt x="7296" y="6103"/>
                  </a:cubicBezTo>
                  <a:cubicBezTo>
                    <a:pt x="9548" y="3852"/>
                    <a:pt x="7974" y="0"/>
                    <a:pt x="4774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5877750" y="1181150"/>
              <a:ext cx="238125" cy="179850"/>
            </a:xfrm>
            <a:custGeom>
              <a:avLst/>
              <a:gdLst/>
              <a:ahLst/>
              <a:cxnLst/>
              <a:rect l="l" t="t" r="r" b="b"/>
              <a:pathLst>
                <a:path w="9525" h="7194" extrusionOk="0">
                  <a:moveTo>
                    <a:pt x="4741" y="0"/>
                  </a:moveTo>
                  <a:cubicBezTo>
                    <a:pt x="3797" y="0"/>
                    <a:pt x="2854" y="380"/>
                    <a:pt x="2174" y="1143"/>
                  </a:cubicBezTo>
                  <a:cubicBezTo>
                    <a:pt x="0" y="3425"/>
                    <a:pt x="1597" y="7193"/>
                    <a:pt x="4732" y="7193"/>
                  </a:cubicBezTo>
                  <a:cubicBezTo>
                    <a:pt x="4765" y="7193"/>
                    <a:pt x="4799" y="7193"/>
                    <a:pt x="4832" y="7192"/>
                  </a:cubicBezTo>
                  <a:cubicBezTo>
                    <a:pt x="8006" y="7138"/>
                    <a:pt x="9525" y="3259"/>
                    <a:pt x="7219" y="1035"/>
                  </a:cubicBezTo>
                  <a:cubicBezTo>
                    <a:pt x="6544" y="346"/>
                    <a:pt x="5642" y="0"/>
                    <a:pt x="4741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6506450" y="551525"/>
              <a:ext cx="239000" cy="180175"/>
            </a:xfrm>
            <a:custGeom>
              <a:avLst/>
              <a:gdLst/>
              <a:ahLst/>
              <a:cxnLst/>
              <a:rect l="l" t="t" r="r" b="b"/>
              <a:pathLst>
                <a:path w="9560" h="7207" extrusionOk="0">
                  <a:moveTo>
                    <a:pt x="4794" y="1"/>
                  </a:moveTo>
                  <a:cubicBezTo>
                    <a:pt x="3897" y="1"/>
                    <a:pt x="2994" y="347"/>
                    <a:pt x="2306" y="1049"/>
                  </a:cubicBezTo>
                  <a:cubicBezTo>
                    <a:pt x="0" y="3246"/>
                    <a:pt x="1546" y="7152"/>
                    <a:pt x="4720" y="7206"/>
                  </a:cubicBezTo>
                  <a:cubicBezTo>
                    <a:pt x="4742" y="7206"/>
                    <a:pt x="4765" y="7206"/>
                    <a:pt x="4787" y="7206"/>
                  </a:cubicBezTo>
                  <a:cubicBezTo>
                    <a:pt x="7943" y="7206"/>
                    <a:pt x="9559" y="3420"/>
                    <a:pt x="7351" y="1130"/>
                  </a:cubicBezTo>
                  <a:cubicBezTo>
                    <a:pt x="6671" y="381"/>
                    <a:pt x="5735" y="1"/>
                    <a:pt x="4794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896150" y="1810525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08" y="0"/>
                  </a:moveTo>
                  <a:cubicBezTo>
                    <a:pt x="3158" y="0"/>
                    <a:pt x="2309" y="334"/>
                    <a:pt x="1601" y="1003"/>
                  </a:cubicBezTo>
                  <a:cubicBezTo>
                    <a:pt x="109" y="2414"/>
                    <a:pt x="1" y="4584"/>
                    <a:pt x="1384" y="6048"/>
                  </a:cubicBezTo>
                  <a:cubicBezTo>
                    <a:pt x="2083" y="6847"/>
                    <a:pt x="3051" y="7248"/>
                    <a:pt x="4022" y="7248"/>
                  </a:cubicBezTo>
                  <a:cubicBezTo>
                    <a:pt x="4897" y="7248"/>
                    <a:pt x="5774" y="6922"/>
                    <a:pt x="6456" y="6265"/>
                  </a:cubicBezTo>
                  <a:cubicBezTo>
                    <a:pt x="7948" y="4964"/>
                    <a:pt x="8056" y="2631"/>
                    <a:pt x="6646" y="1220"/>
                  </a:cubicBezTo>
                  <a:cubicBezTo>
                    <a:pt x="5891" y="408"/>
                    <a:pt x="4949" y="0"/>
                    <a:pt x="400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6507125" y="1180950"/>
              <a:ext cx="238125" cy="180725"/>
            </a:xfrm>
            <a:custGeom>
              <a:avLst/>
              <a:gdLst/>
              <a:ahLst/>
              <a:cxnLst/>
              <a:rect l="l" t="t" r="r" b="b"/>
              <a:pathLst>
                <a:path w="9525" h="7229" extrusionOk="0">
                  <a:moveTo>
                    <a:pt x="4753" y="1"/>
                  </a:moveTo>
                  <a:cubicBezTo>
                    <a:pt x="3889" y="1"/>
                    <a:pt x="3028" y="347"/>
                    <a:pt x="2306" y="1043"/>
                  </a:cubicBezTo>
                  <a:cubicBezTo>
                    <a:pt x="0" y="3240"/>
                    <a:pt x="1492" y="7146"/>
                    <a:pt x="4666" y="7227"/>
                  </a:cubicBezTo>
                  <a:cubicBezTo>
                    <a:pt x="4699" y="7228"/>
                    <a:pt x="4732" y="7228"/>
                    <a:pt x="4765" y="7228"/>
                  </a:cubicBezTo>
                  <a:cubicBezTo>
                    <a:pt x="7874" y="7228"/>
                    <a:pt x="9525" y="3460"/>
                    <a:pt x="7351" y="1178"/>
                  </a:cubicBezTo>
                  <a:cubicBezTo>
                    <a:pt x="6595" y="394"/>
                    <a:pt x="5673" y="1"/>
                    <a:pt x="4753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6506825" y="1811100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86" y="0"/>
                  </a:moveTo>
                  <a:cubicBezTo>
                    <a:pt x="3846" y="0"/>
                    <a:pt x="2903" y="380"/>
                    <a:pt x="2209" y="1143"/>
                  </a:cubicBezTo>
                  <a:cubicBezTo>
                    <a:pt x="1" y="3406"/>
                    <a:pt x="1617" y="7192"/>
                    <a:pt x="4773" y="7192"/>
                  </a:cubicBezTo>
                  <a:cubicBezTo>
                    <a:pt x="4795" y="7192"/>
                    <a:pt x="4818" y="7192"/>
                    <a:pt x="4840" y="7192"/>
                  </a:cubicBezTo>
                  <a:cubicBezTo>
                    <a:pt x="8014" y="7138"/>
                    <a:pt x="9560" y="3259"/>
                    <a:pt x="7254" y="1035"/>
                  </a:cubicBezTo>
                  <a:cubicBezTo>
                    <a:pt x="6579" y="346"/>
                    <a:pt x="5683" y="0"/>
                    <a:pt x="4786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3988175" y="55265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36" y="7192"/>
                    <a:pt x="4768" y="7192"/>
                  </a:cubicBezTo>
                  <a:cubicBezTo>
                    <a:pt x="5674" y="7192"/>
                    <a:pt x="6580" y="6839"/>
                    <a:pt x="7262" y="6130"/>
                  </a:cubicBezTo>
                  <a:cubicBezTo>
                    <a:pt x="9541" y="3906"/>
                    <a:pt x="7995" y="27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4006975" y="118107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6" y="1"/>
                  </a:moveTo>
                  <a:cubicBezTo>
                    <a:pt x="3156" y="1"/>
                    <a:pt x="2308" y="327"/>
                    <a:pt x="1601" y="983"/>
                  </a:cubicBezTo>
                  <a:cubicBezTo>
                    <a:pt x="109" y="2394"/>
                    <a:pt x="0" y="4564"/>
                    <a:pt x="1384" y="6056"/>
                  </a:cubicBezTo>
                  <a:cubicBezTo>
                    <a:pt x="2082" y="6840"/>
                    <a:pt x="3051" y="7242"/>
                    <a:pt x="4021" y="7242"/>
                  </a:cubicBezTo>
                  <a:cubicBezTo>
                    <a:pt x="4897" y="7242"/>
                    <a:pt x="5774" y="6914"/>
                    <a:pt x="6456" y="6245"/>
                  </a:cubicBezTo>
                  <a:cubicBezTo>
                    <a:pt x="7948" y="4944"/>
                    <a:pt x="8056" y="2638"/>
                    <a:pt x="6646" y="1200"/>
                  </a:cubicBezTo>
                  <a:cubicBezTo>
                    <a:pt x="5890" y="402"/>
                    <a:pt x="4947" y="1"/>
                    <a:pt x="4006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4617950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7" y="1"/>
                  </a:moveTo>
                  <a:cubicBezTo>
                    <a:pt x="3849" y="1"/>
                    <a:pt x="2954" y="347"/>
                    <a:pt x="2279" y="1049"/>
                  </a:cubicBezTo>
                  <a:cubicBezTo>
                    <a:pt x="0" y="3273"/>
                    <a:pt x="1519" y="7152"/>
                    <a:pt x="4693" y="7206"/>
                  </a:cubicBezTo>
                  <a:cubicBezTo>
                    <a:pt x="4715" y="7206"/>
                    <a:pt x="4737" y="7206"/>
                    <a:pt x="4759" y="7206"/>
                  </a:cubicBezTo>
                  <a:cubicBezTo>
                    <a:pt x="7916" y="7206"/>
                    <a:pt x="9532" y="3393"/>
                    <a:pt x="7324" y="1130"/>
                  </a:cubicBezTo>
                  <a:cubicBezTo>
                    <a:pt x="6630" y="381"/>
                    <a:pt x="5687" y="1"/>
                    <a:pt x="4747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2098125" y="3073125"/>
              <a:ext cx="238525" cy="179725"/>
            </a:xfrm>
            <a:custGeom>
              <a:avLst/>
              <a:gdLst/>
              <a:ahLst/>
              <a:cxnLst/>
              <a:rect l="l" t="t" r="r" b="b"/>
              <a:pathLst>
                <a:path w="9541" h="7189" extrusionOk="0">
                  <a:moveTo>
                    <a:pt x="4759" y="0"/>
                  </a:moveTo>
                  <a:cubicBezTo>
                    <a:pt x="3849" y="0"/>
                    <a:pt x="2937" y="360"/>
                    <a:pt x="2252" y="1085"/>
                  </a:cubicBezTo>
                  <a:cubicBezTo>
                    <a:pt x="1" y="3337"/>
                    <a:pt x="1574" y="7188"/>
                    <a:pt x="4747" y="7188"/>
                  </a:cubicBezTo>
                  <a:cubicBezTo>
                    <a:pt x="4759" y="7188"/>
                    <a:pt x="4770" y="7188"/>
                    <a:pt x="4781" y="7188"/>
                  </a:cubicBezTo>
                  <a:cubicBezTo>
                    <a:pt x="7959" y="7188"/>
                    <a:pt x="9540" y="3356"/>
                    <a:pt x="7297" y="1112"/>
                  </a:cubicBezTo>
                  <a:cubicBezTo>
                    <a:pt x="6613" y="373"/>
                    <a:pt x="5687" y="0"/>
                    <a:pt x="4759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2728075" y="2443400"/>
              <a:ext cx="238150" cy="180200"/>
            </a:xfrm>
            <a:custGeom>
              <a:avLst/>
              <a:gdLst/>
              <a:ahLst/>
              <a:cxnLst/>
              <a:rect l="l" t="t" r="r" b="b"/>
              <a:pathLst>
                <a:path w="9526" h="7208" extrusionOk="0">
                  <a:moveTo>
                    <a:pt x="4761" y="0"/>
                  </a:moveTo>
                  <a:cubicBezTo>
                    <a:pt x="3895" y="0"/>
                    <a:pt x="3028" y="340"/>
                    <a:pt x="2306" y="1022"/>
                  </a:cubicBezTo>
                  <a:cubicBezTo>
                    <a:pt x="1" y="3219"/>
                    <a:pt x="1493" y="7125"/>
                    <a:pt x="4693" y="7206"/>
                  </a:cubicBezTo>
                  <a:cubicBezTo>
                    <a:pt x="4727" y="7207"/>
                    <a:pt x="4760" y="7208"/>
                    <a:pt x="4793" y="7208"/>
                  </a:cubicBezTo>
                  <a:cubicBezTo>
                    <a:pt x="7902" y="7208"/>
                    <a:pt x="9525" y="3439"/>
                    <a:pt x="7351" y="1158"/>
                  </a:cubicBezTo>
                  <a:cubicBezTo>
                    <a:pt x="6609" y="387"/>
                    <a:pt x="5686" y="0"/>
                    <a:pt x="4761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839100" y="4963650"/>
              <a:ext cx="238525" cy="179975"/>
            </a:xfrm>
            <a:custGeom>
              <a:avLst/>
              <a:gdLst/>
              <a:ahLst/>
              <a:cxnLst/>
              <a:rect l="l" t="t" r="r" b="b"/>
              <a:pathLst>
                <a:path w="9541" h="7199" extrusionOk="0">
                  <a:moveTo>
                    <a:pt x="4760" y="0"/>
                  </a:moveTo>
                  <a:cubicBezTo>
                    <a:pt x="1582" y="0"/>
                    <a:pt x="1" y="3833"/>
                    <a:pt x="2244" y="6076"/>
                  </a:cubicBezTo>
                  <a:cubicBezTo>
                    <a:pt x="2925" y="6826"/>
                    <a:pt x="3853" y="7198"/>
                    <a:pt x="4779" y="7198"/>
                  </a:cubicBezTo>
                  <a:cubicBezTo>
                    <a:pt x="5697" y="7198"/>
                    <a:pt x="6614" y="6832"/>
                    <a:pt x="7289" y="6103"/>
                  </a:cubicBezTo>
                  <a:cubicBezTo>
                    <a:pt x="9540" y="3852"/>
                    <a:pt x="7967" y="0"/>
                    <a:pt x="4794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1469250" y="4333675"/>
              <a:ext cx="238325" cy="180100"/>
            </a:xfrm>
            <a:custGeom>
              <a:avLst/>
              <a:gdLst/>
              <a:ahLst/>
              <a:cxnLst/>
              <a:rect l="l" t="t" r="r" b="b"/>
              <a:pathLst>
                <a:path w="9533" h="7204" extrusionOk="0">
                  <a:moveTo>
                    <a:pt x="4746" y="1"/>
                  </a:moveTo>
                  <a:cubicBezTo>
                    <a:pt x="1616" y="1"/>
                    <a:pt x="0" y="3788"/>
                    <a:pt x="2182" y="6050"/>
                  </a:cubicBezTo>
                  <a:cubicBezTo>
                    <a:pt x="2865" y="6817"/>
                    <a:pt x="3813" y="7204"/>
                    <a:pt x="4765" y="7204"/>
                  </a:cubicBezTo>
                  <a:cubicBezTo>
                    <a:pt x="5665" y="7204"/>
                    <a:pt x="6568" y="6857"/>
                    <a:pt x="7254" y="6159"/>
                  </a:cubicBezTo>
                  <a:cubicBezTo>
                    <a:pt x="9532" y="3934"/>
                    <a:pt x="8013" y="56"/>
                    <a:pt x="4813" y="1"/>
                  </a:cubicBezTo>
                  <a:cubicBezTo>
                    <a:pt x="4791" y="1"/>
                    <a:pt x="4768" y="1"/>
                    <a:pt x="4746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2098325" y="3702975"/>
              <a:ext cx="239200" cy="179825"/>
            </a:xfrm>
            <a:custGeom>
              <a:avLst/>
              <a:gdLst/>
              <a:ahLst/>
              <a:cxnLst/>
              <a:rect l="l" t="t" r="r" b="b"/>
              <a:pathLst>
                <a:path w="9568" h="7193" extrusionOk="0">
                  <a:moveTo>
                    <a:pt x="4771" y="1"/>
                  </a:moveTo>
                  <a:cubicBezTo>
                    <a:pt x="3843" y="1"/>
                    <a:pt x="2918" y="374"/>
                    <a:pt x="2244" y="1116"/>
                  </a:cubicBezTo>
                  <a:cubicBezTo>
                    <a:pt x="1" y="3387"/>
                    <a:pt x="1609" y="7192"/>
                    <a:pt x="4787" y="7192"/>
                  </a:cubicBezTo>
                  <a:cubicBezTo>
                    <a:pt x="4798" y="7192"/>
                    <a:pt x="4810" y="7192"/>
                    <a:pt x="4821" y="7192"/>
                  </a:cubicBezTo>
                  <a:cubicBezTo>
                    <a:pt x="7994" y="7165"/>
                    <a:pt x="9568" y="3286"/>
                    <a:pt x="7262" y="1062"/>
                  </a:cubicBezTo>
                  <a:cubicBezTo>
                    <a:pt x="6580" y="353"/>
                    <a:pt x="5674" y="1"/>
                    <a:pt x="4771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2747075" y="3072975"/>
              <a:ext cx="201425" cy="182050"/>
            </a:xfrm>
            <a:custGeom>
              <a:avLst/>
              <a:gdLst/>
              <a:ahLst/>
              <a:cxnLst/>
              <a:rect l="l" t="t" r="r" b="b"/>
              <a:pathLst>
                <a:path w="8057" h="7282" extrusionOk="0">
                  <a:moveTo>
                    <a:pt x="4005" y="0"/>
                  </a:moveTo>
                  <a:cubicBezTo>
                    <a:pt x="3156" y="0"/>
                    <a:pt x="2308" y="327"/>
                    <a:pt x="1601" y="983"/>
                  </a:cubicBezTo>
                  <a:cubicBezTo>
                    <a:pt x="82" y="2393"/>
                    <a:pt x="0" y="4536"/>
                    <a:pt x="1384" y="6028"/>
                  </a:cubicBezTo>
                  <a:cubicBezTo>
                    <a:pt x="2097" y="6858"/>
                    <a:pt x="3093" y="7282"/>
                    <a:pt x="4092" y="7282"/>
                  </a:cubicBezTo>
                  <a:cubicBezTo>
                    <a:pt x="4954" y="7282"/>
                    <a:pt x="5819" y="6967"/>
                    <a:pt x="6510" y="6326"/>
                  </a:cubicBezTo>
                  <a:cubicBezTo>
                    <a:pt x="8002" y="4970"/>
                    <a:pt x="8056" y="2637"/>
                    <a:pt x="6646" y="1200"/>
                  </a:cubicBezTo>
                  <a:cubicBezTo>
                    <a:pt x="5890" y="401"/>
                    <a:pt x="4947" y="0"/>
                    <a:pt x="400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3358025" y="2443400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46"/>
                    <a:pt x="1520" y="7152"/>
                    <a:pt x="4693" y="7206"/>
                  </a:cubicBezTo>
                  <a:cubicBezTo>
                    <a:pt x="4716" y="7207"/>
                    <a:pt x="4738" y="7207"/>
                    <a:pt x="4761" y="7207"/>
                  </a:cubicBezTo>
                  <a:cubicBezTo>
                    <a:pt x="7917" y="7207"/>
                    <a:pt x="9533" y="3420"/>
                    <a:pt x="7324" y="1131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1468850" y="4962975"/>
              <a:ext cx="238725" cy="180400"/>
            </a:xfrm>
            <a:custGeom>
              <a:avLst/>
              <a:gdLst/>
              <a:ahLst/>
              <a:cxnLst/>
              <a:rect l="l" t="t" r="r" b="b"/>
              <a:pathLst>
                <a:path w="9549" h="7216" extrusionOk="0">
                  <a:moveTo>
                    <a:pt x="4748" y="0"/>
                  </a:moveTo>
                  <a:cubicBezTo>
                    <a:pt x="1574" y="27"/>
                    <a:pt x="1" y="3879"/>
                    <a:pt x="2252" y="6130"/>
                  </a:cubicBezTo>
                  <a:cubicBezTo>
                    <a:pt x="2937" y="6856"/>
                    <a:pt x="3849" y="7215"/>
                    <a:pt x="4763" y="7215"/>
                  </a:cubicBezTo>
                  <a:cubicBezTo>
                    <a:pt x="5693" y="7215"/>
                    <a:pt x="6626" y="6842"/>
                    <a:pt x="7324" y="6103"/>
                  </a:cubicBezTo>
                  <a:cubicBezTo>
                    <a:pt x="9548" y="3852"/>
                    <a:pt x="7948" y="0"/>
                    <a:pt x="474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2116450" y="4332375"/>
              <a:ext cx="202775" cy="181000"/>
            </a:xfrm>
            <a:custGeom>
              <a:avLst/>
              <a:gdLst/>
              <a:ahLst/>
              <a:cxnLst/>
              <a:rect l="l" t="t" r="r" b="b"/>
              <a:pathLst>
                <a:path w="8111" h="7240" extrusionOk="0">
                  <a:moveTo>
                    <a:pt x="4023" y="1"/>
                  </a:moveTo>
                  <a:cubicBezTo>
                    <a:pt x="3204" y="1"/>
                    <a:pt x="2389" y="303"/>
                    <a:pt x="1709" y="921"/>
                  </a:cubicBezTo>
                  <a:cubicBezTo>
                    <a:pt x="163" y="2305"/>
                    <a:pt x="0" y="4448"/>
                    <a:pt x="1356" y="5966"/>
                  </a:cubicBezTo>
                  <a:cubicBezTo>
                    <a:pt x="2109" y="6808"/>
                    <a:pt x="3087" y="7240"/>
                    <a:pt x="4067" y="7240"/>
                  </a:cubicBezTo>
                  <a:cubicBezTo>
                    <a:pt x="4887" y="7240"/>
                    <a:pt x="5709" y="6937"/>
                    <a:pt x="6401" y="6319"/>
                  </a:cubicBezTo>
                  <a:cubicBezTo>
                    <a:pt x="7920" y="4990"/>
                    <a:pt x="8110" y="2793"/>
                    <a:pt x="6754" y="1274"/>
                  </a:cubicBezTo>
                  <a:cubicBezTo>
                    <a:pt x="5986" y="433"/>
                    <a:pt x="5002" y="1"/>
                    <a:pt x="4023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2747075" y="3702650"/>
              <a:ext cx="201425" cy="180725"/>
            </a:xfrm>
            <a:custGeom>
              <a:avLst/>
              <a:gdLst/>
              <a:ahLst/>
              <a:cxnLst/>
              <a:rect l="l" t="t" r="r" b="b"/>
              <a:pathLst>
                <a:path w="8057" h="7229" extrusionOk="0">
                  <a:moveTo>
                    <a:pt x="3994" y="0"/>
                  </a:moveTo>
                  <a:cubicBezTo>
                    <a:pt x="3149" y="0"/>
                    <a:pt x="2305" y="328"/>
                    <a:pt x="1601" y="994"/>
                  </a:cubicBezTo>
                  <a:cubicBezTo>
                    <a:pt x="82" y="2431"/>
                    <a:pt x="0" y="4547"/>
                    <a:pt x="1384" y="6039"/>
                  </a:cubicBezTo>
                  <a:cubicBezTo>
                    <a:pt x="2129" y="6827"/>
                    <a:pt x="3086" y="7229"/>
                    <a:pt x="4043" y="7229"/>
                  </a:cubicBezTo>
                  <a:cubicBezTo>
                    <a:pt x="4897" y="7229"/>
                    <a:pt x="5752" y="6908"/>
                    <a:pt x="6456" y="6256"/>
                  </a:cubicBezTo>
                  <a:cubicBezTo>
                    <a:pt x="7948" y="4954"/>
                    <a:pt x="8056" y="2621"/>
                    <a:pt x="6646" y="1211"/>
                  </a:cubicBezTo>
                  <a:cubicBezTo>
                    <a:pt x="5887" y="409"/>
                    <a:pt x="4939" y="0"/>
                    <a:pt x="3994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3357750" y="3073100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2" y="1"/>
                  </a:moveTo>
                  <a:cubicBezTo>
                    <a:pt x="3836" y="1"/>
                    <a:pt x="2900" y="381"/>
                    <a:pt x="2209" y="1141"/>
                  </a:cubicBezTo>
                  <a:cubicBezTo>
                    <a:pt x="0" y="3403"/>
                    <a:pt x="1616" y="7190"/>
                    <a:pt x="4773" y="7190"/>
                  </a:cubicBezTo>
                  <a:cubicBezTo>
                    <a:pt x="4795" y="7190"/>
                    <a:pt x="4818" y="7190"/>
                    <a:pt x="4840" y="7189"/>
                  </a:cubicBezTo>
                  <a:cubicBezTo>
                    <a:pt x="8013" y="7135"/>
                    <a:pt x="9560" y="3256"/>
                    <a:pt x="7254" y="1059"/>
                  </a:cubicBezTo>
                  <a:cubicBezTo>
                    <a:pt x="6575" y="354"/>
                    <a:pt x="5674" y="1"/>
                    <a:pt x="4772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2098125" y="4963650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75" y="0"/>
                  </a:moveTo>
                  <a:cubicBezTo>
                    <a:pt x="1601" y="0"/>
                    <a:pt x="1" y="3852"/>
                    <a:pt x="2252" y="6103"/>
                  </a:cubicBezTo>
                  <a:cubicBezTo>
                    <a:pt x="2930" y="6836"/>
                    <a:pt x="3852" y="7202"/>
                    <a:pt x="4775" y="7202"/>
                  </a:cubicBezTo>
                  <a:cubicBezTo>
                    <a:pt x="5697" y="7202"/>
                    <a:pt x="6619" y="6836"/>
                    <a:pt x="7297" y="6103"/>
                  </a:cubicBezTo>
                  <a:cubicBezTo>
                    <a:pt x="9548" y="3852"/>
                    <a:pt x="7975" y="0"/>
                    <a:pt x="477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2728475" y="433257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9" y="1"/>
                  </a:moveTo>
                  <a:cubicBezTo>
                    <a:pt x="3805" y="1"/>
                    <a:pt x="2862" y="381"/>
                    <a:pt x="2182" y="1130"/>
                  </a:cubicBezTo>
                  <a:cubicBezTo>
                    <a:pt x="0" y="3420"/>
                    <a:pt x="1616" y="7207"/>
                    <a:pt x="4773" y="7207"/>
                  </a:cubicBezTo>
                  <a:cubicBezTo>
                    <a:pt x="4795" y="7207"/>
                    <a:pt x="4818" y="7207"/>
                    <a:pt x="4840" y="7206"/>
                  </a:cubicBezTo>
                  <a:cubicBezTo>
                    <a:pt x="8014" y="7125"/>
                    <a:pt x="9532" y="3246"/>
                    <a:pt x="7227" y="1049"/>
                  </a:cubicBezTo>
                  <a:cubicBezTo>
                    <a:pt x="6551" y="347"/>
                    <a:pt x="5650" y="1"/>
                    <a:pt x="4749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3358025" y="3702975"/>
              <a:ext cx="238325" cy="179825"/>
            </a:xfrm>
            <a:custGeom>
              <a:avLst/>
              <a:gdLst/>
              <a:ahLst/>
              <a:cxnLst/>
              <a:rect l="l" t="t" r="r" b="b"/>
              <a:pathLst>
                <a:path w="9533" h="7193" extrusionOk="0">
                  <a:moveTo>
                    <a:pt x="4768" y="0"/>
                  </a:moveTo>
                  <a:cubicBezTo>
                    <a:pt x="3870" y="0"/>
                    <a:pt x="2968" y="346"/>
                    <a:pt x="2279" y="1035"/>
                  </a:cubicBezTo>
                  <a:cubicBezTo>
                    <a:pt x="1" y="3259"/>
                    <a:pt x="1520" y="7138"/>
                    <a:pt x="4693" y="7192"/>
                  </a:cubicBezTo>
                  <a:cubicBezTo>
                    <a:pt x="4716" y="7193"/>
                    <a:pt x="4738" y="7193"/>
                    <a:pt x="4761" y="7193"/>
                  </a:cubicBezTo>
                  <a:cubicBezTo>
                    <a:pt x="7917" y="7193"/>
                    <a:pt x="9533" y="3406"/>
                    <a:pt x="7324" y="1144"/>
                  </a:cubicBezTo>
                  <a:cubicBezTo>
                    <a:pt x="6644" y="380"/>
                    <a:pt x="5709" y="0"/>
                    <a:pt x="476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2747075" y="496212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5" y="1"/>
                  </a:moveTo>
                  <a:cubicBezTo>
                    <a:pt x="3156" y="1"/>
                    <a:pt x="2308" y="328"/>
                    <a:pt x="1601" y="984"/>
                  </a:cubicBezTo>
                  <a:cubicBezTo>
                    <a:pt x="109" y="2394"/>
                    <a:pt x="0" y="4564"/>
                    <a:pt x="1384" y="6056"/>
                  </a:cubicBezTo>
                  <a:cubicBezTo>
                    <a:pt x="2082" y="6840"/>
                    <a:pt x="3051" y="7242"/>
                    <a:pt x="4021" y="7242"/>
                  </a:cubicBezTo>
                  <a:cubicBezTo>
                    <a:pt x="4897" y="7242"/>
                    <a:pt x="5774" y="6915"/>
                    <a:pt x="6456" y="6246"/>
                  </a:cubicBezTo>
                  <a:cubicBezTo>
                    <a:pt x="7948" y="4944"/>
                    <a:pt x="8056" y="2638"/>
                    <a:pt x="6646" y="1201"/>
                  </a:cubicBezTo>
                  <a:cubicBezTo>
                    <a:pt x="5890" y="402"/>
                    <a:pt x="4947" y="1"/>
                    <a:pt x="4005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3358025" y="4332300"/>
              <a:ext cx="238150" cy="180475"/>
            </a:xfrm>
            <a:custGeom>
              <a:avLst/>
              <a:gdLst/>
              <a:ahLst/>
              <a:cxnLst/>
              <a:rect l="l" t="t" r="r" b="b"/>
              <a:pathLst>
                <a:path w="9526" h="7219" extrusionOk="0">
                  <a:moveTo>
                    <a:pt x="4750" y="1"/>
                  </a:moveTo>
                  <a:cubicBezTo>
                    <a:pt x="3888" y="1"/>
                    <a:pt x="3025" y="341"/>
                    <a:pt x="2306" y="1033"/>
                  </a:cubicBezTo>
                  <a:cubicBezTo>
                    <a:pt x="1" y="3230"/>
                    <a:pt x="1493" y="7136"/>
                    <a:pt x="4666" y="7217"/>
                  </a:cubicBezTo>
                  <a:cubicBezTo>
                    <a:pt x="4700" y="7218"/>
                    <a:pt x="4733" y="7218"/>
                    <a:pt x="4767" y="7218"/>
                  </a:cubicBezTo>
                  <a:cubicBezTo>
                    <a:pt x="7902" y="7218"/>
                    <a:pt x="9525" y="3450"/>
                    <a:pt x="7352" y="1169"/>
                  </a:cubicBezTo>
                  <a:cubicBezTo>
                    <a:pt x="6606" y="395"/>
                    <a:pt x="5678" y="1"/>
                    <a:pt x="4750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3357750" y="49622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2" y="1"/>
                  </a:moveTo>
                  <a:cubicBezTo>
                    <a:pt x="3836" y="1"/>
                    <a:pt x="2900" y="381"/>
                    <a:pt x="2209" y="1140"/>
                  </a:cubicBezTo>
                  <a:cubicBezTo>
                    <a:pt x="0" y="3403"/>
                    <a:pt x="1616" y="7190"/>
                    <a:pt x="4773" y="7190"/>
                  </a:cubicBezTo>
                  <a:cubicBezTo>
                    <a:pt x="4795" y="7190"/>
                    <a:pt x="4818" y="7189"/>
                    <a:pt x="4840" y="7189"/>
                  </a:cubicBezTo>
                  <a:cubicBezTo>
                    <a:pt x="8013" y="7135"/>
                    <a:pt x="9560" y="3256"/>
                    <a:pt x="7254" y="1059"/>
                  </a:cubicBezTo>
                  <a:cubicBezTo>
                    <a:pt x="6575" y="354"/>
                    <a:pt x="5674" y="1"/>
                    <a:pt x="4772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229975" y="2443400"/>
              <a:ext cx="198700" cy="179600"/>
            </a:xfrm>
            <a:custGeom>
              <a:avLst/>
              <a:gdLst/>
              <a:ahLst/>
              <a:cxnLst/>
              <a:rect l="l" t="t" r="r" b="b"/>
              <a:pathLst>
                <a:path w="7948" h="7184" extrusionOk="0">
                  <a:moveTo>
                    <a:pt x="3927" y="0"/>
                  </a:moveTo>
                  <a:cubicBezTo>
                    <a:pt x="3061" y="0"/>
                    <a:pt x="2201" y="340"/>
                    <a:pt x="1492" y="1022"/>
                  </a:cubicBezTo>
                  <a:cubicBezTo>
                    <a:pt x="55" y="2378"/>
                    <a:pt x="1" y="4657"/>
                    <a:pt x="1357" y="6067"/>
                  </a:cubicBezTo>
                  <a:cubicBezTo>
                    <a:pt x="2058" y="6810"/>
                    <a:pt x="3005" y="7184"/>
                    <a:pt x="3956" y="7184"/>
                  </a:cubicBezTo>
                  <a:cubicBezTo>
                    <a:pt x="4844" y="7184"/>
                    <a:pt x="5735" y="6858"/>
                    <a:pt x="6429" y="6203"/>
                  </a:cubicBezTo>
                  <a:lnTo>
                    <a:pt x="6402" y="6203"/>
                  </a:lnTo>
                  <a:cubicBezTo>
                    <a:pt x="7894" y="4874"/>
                    <a:pt x="7948" y="2541"/>
                    <a:pt x="6537" y="1158"/>
                  </a:cubicBezTo>
                  <a:cubicBezTo>
                    <a:pt x="5781" y="387"/>
                    <a:pt x="4851" y="0"/>
                    <a:pt x="392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209625" y="3073800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75" y="0"/>
                  </a:moveTo>
                  <a:cubicBezTo>
                    <a:pt x="1574" y="0"/>
                    <a:pt x="1" y="3852"/>
                    <a:pt x="2252" y="6103"/>
                  </a:cubicBezTo>
                  <a:cubicBezTo>
                    <a:pt x="2930" y="6836"/>
                    <a:pt x="3852" y="7202"/>
                    <a:pt x="4775" y="7202"/>
                  </a:cubicBezTo>
                  <a:cubicBezTo>
                    <a:pt x="5697" y="7202"/>
                    <a:pt x="6619" y="6836"/>
                    <a:pt x="7297" y="6103"/>
                  </a:cubicBezTo>
                  <a:cubicBezTo>
                    <a:pt x="9548" y="3852"/>
                    <a:pt x="7948" y="0"/>
                    <a:pt x="477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857225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34" y="1"/>
                  </a:moveTo>
                  <a:cubicBezTo>
                    <a:pt x="3217" y="1"/>
                    <a:pt x="2401" y="304"/>
                    <a:pt x="1709" y="922"/>
                  </a:cubicBezTo>
                  <a:cubicBezTo>
                    <a:pt x="190" y="2278"/>
                    <a:pt x="0" y="4448"/>
                    <a:pt x="1356" y="5967"/>
                  </a:cubicBezTo>
                  <a:cubicBezTo>
                    <a:pt x="2083" y="6797"/>
                    <a:pt x="3070" y="7231"/>
                    <a:pt x="4063" y="7231"/>
                  </a:cubicBezTo>
                  <a:cubicBezTo>
                    <a:pt x="4886" y="7231"/>
                    <a:pt x="5713" y="6934"/>
                    <a:pt x="6401" y="6319"/>
                  </a:cubicBezTo>
                  <a:cubicBezTo>
                    <a:pt x="7893" y="4990"/>
                    <a:pt x="8083" y="2766"/>
                    <a:pt x="6754" y="1274"/>
                  </a:cubicBezTo>
                  <a:cubicBezTo>
                    <a:pt x="5986" y="433"/>
                    <a:pt x="5010" y="1"/>
                    <a:pt x="4034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09625" y="3703725"/>
              <a:ext cx="238325" cy="180100"/>
            </a:xfrm>
            <a:custGeom>
              <a:avLst/>
              <a:gdLst/>
              <a:ahLst/>
              <a:cxnLst/>
              <a:rect l="l" t="t" r="r" b="b"/>
              <a:pathLst>
                <a:path w="9533" h="7204" extrusionOk="0">
                  <a:moveTo>
                    <a:pt x="4760" y="1"/>
                  </a:moveTo>
                  <a:cubicBezTo>
                    <a:pt x="4738" y="1"/>
                    <a:pt x="4716" y="1"/>
                    <a:pt x="4693" y="1"/>
                  </a:cubicBezTo>
                  <a:cubicBezTo>
                    <a:pt x="1520" y="56"/>
                    <a:pt x="1" y="3934"/>
                    <a:pt x="2279" y="6159"/>
                  </a:cubicBezTo>
                  <a:cubicBezTo>
                    <a:pt x="2952" y="6857"/>
                    <a:pt x="3848" y="7204"/>
                    <a:pt x="4745" y="7204"/>
                  </a:cubicBezTo>
                  <a:cubicBezTo>
                    <a:pt x="5693" y="7204"/>
                    <a:pt x="6641" y="6817"/>
                    <a:pt x="7324" y="6050"/>
                  </a:cubicBezTo>
                  <a:cubicBezTo>
                    <a:pt x="9533" y="3788"/>
                    <a:pt x="7917" y="1"/>
                    <a:pt x="4760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838900" y="3073100"/>
              <a:ext cx="238150" cy="179775"/>
            </a:xfrm>
            <a:custGeom>
              <a:avLst/>
              <a:gdLst/>
              <a:ahLst/>
              <a:cxnLst/>
              <a:rect l="l" t="t" r="r" b="b"/>
              <a:pathLst>
                <a:path w="9526" h="7191" extrusionOk="0">
                  <a:moveTo>
                    <a:pt x="4788" y="1"/>
                  </a:moveTo>
                  <a:cubicBezTo>
                    <a:pt x="3886" y="1"/>
                    <a:pt x="2985" y="354"/>
                    <a:pt x="2306" y="1059"/>
                  </a:cubicBezTo>
                  <a:cubicBezTo>
                    <a:pt x="1" y="3256"/>
                    <a:pt x="1520" y="7135"/>
                    <a:pt x="4693" y="7189"/>
                  </a:cubicBezTo>
                  <a:cubicBezTo>
                    <a:pt x="4727" y="7190"/>
                    <a:pt x="4760" y="7190"/>
                    <a:pt x="4793" y="7190"/>
                  </a:cubicBezTo>
                  <a:cubicBezTo>
                    <a:pt x="7928" y="7190"/>
                    <a:pt x="9525" y="3395"/>
                    <a:pt x="7351" y="1141"/>
                  </a:cubicBezTo>
                  <a:cubicBezTo>
                    <a:pt x="6661" y="381"/>
                    <a:pt x="5724" y="1"/>
                    <a:pt x="4788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1468175" y="2443250"/>
              <a:ext cx="239200" cy="180325"/>
            </a:xfrm>
            <a:custGeom>
              <a:avLst/>
              <a:gdLst/>
              <a:ahLst/>
              <a:cxnLst/>
              <a:rect l="l" t="t" r="r" b="b"/>
              <a:pathLst>
                <a:path w="9568" h="7213" extrusionOk="0">
                  <a:moveTo>
                    <a:pt x="4787" y="1"/>
                  </a:moveTo>
                  <a:cubicBezTo>
                    <a:pt x="3881" y="1"/>
                    <a:pt x="2975" y="360"/>
                    <a:pt x="2306" y="1082"/>
                  </a:cubicBezTo>
                  <a:cubicBezTo>
                    <a:pt x="1" y="3306"/>
                    <a:pt x="1574" y="7185"/>
                    <a:pt x="4747" y="7212"/>
                  </a:cubicBezTo>
                  <a:cubicBezTo>
                    <a:pt x="4759" y="7212"/>
                    <a:pt x="4770" y="7212"/>
                    <a:pt x="4781" y="7212"/>
                  </a:cubicBezTo>
                  <a:cubicBezTo>
                    <a:pt x="7959" y="7212"/>
                    <a:pt x="9567" y="3407"/>
                    <a:pt x="7324" y="1137"/>
                  </a:cubicBezTo>
                  <a:cubicBezTo>
                    <a:pt x="6650" y="380"/>
                    <a:pt x="5719" y="1"/>
                    <a:pt x="4787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09825" y="433370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60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36" y="7192"/>
                    <a:pt x="4768" y="7192"/>
                  </a:cubicBezTo>
                  <a:cubicBezTo>
                    <a:pt x="5674" y="7192"/>
                    <a:pt x="6580" y="6839"/>
                    <a:pt x="7262" y="6130"/>
                  </a:cubicBezTo>
                  <a:cubicBezTo>
                    <a:pt x="9540" y="3906"/>
                    <a:pt x="7994" y="28"/>
                    <a:pt x="4794" y="0"/>
                  </a:cubicBezTo>
                  <a:cubicBezTo>
                    <a:pt x="4783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839100" y="37037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4" y="6832"/>
                    <a:pt x="3843" y="7212"/>
                    <a:pt x="4778" y="7212"/>
                  </a:cubicBezTo>
                  <a:cubicBezTo>
                    <a:pt x="5687" y="7212"/>
                    <a:pt x="6593" y="6853"/>
                    <a:pt x="7262" y="6130"/>
                  </a:cubicBezTo>
                  <a:cubicBezTo>
                    <a:pt x="9540" y="3906"/>
                    <a:pt x="7994" y="28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1487175" y="3072975"/>
              <a:ext cx="200725" cy="180925"/>
            </a:xfrm>
            <a:custGeom>
              <a:avLst/>
              <a:gdLst/>
              <a:ahLst/>
              <a:cxnLst/>
              <a:rect l="l" t="t" r="r" b="b"/>
              <a:pathLst>
                <a:path w="8029" h="7237" extrusionOk="0">
                  <a:moveTo>
                    <a:pt x="4026" y="0"/>
                  </a:moveTo>
                  <a:cubicBezTo>
                    <a:pt x="3176" y="0"/>
                    <a:pt x="2321" y="327"/>
                    <a:pt x="1600" y="983"/>
                  </a:cubicBezTo>
                  <a:cubicBezTo>
                    <a:pt x="82" y="2393"/>
                    <a:pt x="0" y="4536"/>
                    <a:pt x="1383" y="6028"/>
                  </a:cubicBezTo>
                  <a:cubicBezTo>
                    <a:pt x="2095" y="6827"/>
                    <a:pt x="3088" y="7237"/>
                    <a:pt x="4085" y="7237"/>
                  </a:cubicBezTo>
                  <a:cubicBezTo>
                    <a:pt x="4949" y="7237"/>
                    <a:pt x="5817" y="6929"/>
                    <a:pt x="6510" y="6299"/>
                  </a:cubicBezTo>
                  <a:cubicBezTo>
                    <a:pt x="7975" y="4943"/>
                    <a:pt x="8029" y="2637"/>
                    <a:pt x="6646" y="1200"/>
                  </a:cubicBezTo>
                  <a:cubicBezTo>
                    <a:pt x="5904" y="401"/>
                    <a:pt x="4968" y="0"/>
                    <a:pt x="4026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2098125" y="2443175"/>
              <a:ext cx="238525" cy="179725"/>
            </a:xfrm>
            <a:custGeom>
              <a:avLst/>
              <a:gdLst/>
              <a:ahLst/>
              <a:cxnLst/>
              <a:rect l="l" t="t" r="r" b="b"/>
              <a:pathLst>
                <a:path w="9541" h="7189" extrusionOk="0">
                  <a:moveTo>
                    <a:pt x="4759" y="0"/>
                  </a:moveTo>
                  <a:cubicBezTo>
                    <a:pt x="3849" y="0"/>
                    <a:pt x="2937" y="360"/>
                    <a:pt x="2252" y="1085"/>
                  </a:cubicBezTo>
                  <a:cubicBezTo>
                    <a:pt x="1" y="3309"/>
                    <a:pt x="1574" y="7188"/>
                    <a:pt x="4747" y="7188"/>
                  </a:cubicBezTo>
                  <a:cubicBezTo>
                    <a:pt x="4759" y="7188"/>
                    <a:pt x="4770" y="7188"/>
                    <a:pt x="4781" y="7188"/>
                  </a:cubicBezTo>
                  <a:cubicBezTo>
                    <a:pt x="7959" y="7188"/>
                    <a:pt x="9540" y="3356"/>
                    <a:pt x="7297" y="1112"/>
                  </a:cubicBezTo>
                  <a:cubicBezTo>
                    <a:pt x="6613" y="373"/>
                    <a:pt x="5687" y="0"/>
                    <a:pt x="4759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209825" y="4962975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60" y="0"/>
                  </a:moveTo>
                  <a:cubicBezTo>
                    <a:pt x="1609" y="0"/>
                    <a:pt x="1" y="3833"/>
                    <a:pt x="2217" y="6076"/>
                  </a:cubicBezTo>
                  <a:cubicBezTo>
                    <a:pt x="2904" y="6832"/>
                    <a:pt x="3836" y="7212"/>
                    <a:pt x="4767" y="7212"/>
                  </a:cubicBezTo>
                  <a:cubicBezTo>
                    <a:pt x="5673" y="7212"/>
                    <a:pt x="6580" y="6853"/>
                    <a:pt x="7262" y="6130"/>
                  </a:cubicBezTo>
                  <a:cubicBezTo>
                    <a:pt x="9540" y="3906"/>
                    <a:pt x="7994" y="55"/>
                    <a:pt x="4794" y="0"/>
                  </a:cubicBezTo>
                  <a:cubicBezTo>
                    <a:pt x="4783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857225" y="4332350"/>
              <a:ext cx="201400" cy="180975"/>
            </a:xfrm>
            <a:custGeom>
              <a:avLst/>
              <a:gdLst/>
              <a:ahLst/>
              <a:cxnLst/>
              <a:rect l="l" t="t" r="r" b="b"/>
              <a:pathLst>
                <a:path w="8056" h="7239" extrusionOk="0">
                  <a:moveTo>
                    <a:pt x="4035" y="1"/>
                  </a:moveTo>
                  <a:cubicBezTo>
                    <a:pt x="3185" y="1"/>
                    <a:pt x="2336" y="334"/>
                    <a:pt x="1628" y="1004"/>
                  </a:cubicBezTo>
                  <a:cubicBezTo>
                    <a:pt x="136" y="2387"/>
                    <a:pt x="0" y="4557"/>
                    <a:pt x="1411" y="6049"/>
                  </a:cubicBezTo>
                  <a:cubicBezTo>
                    <a:pt x="2098" y="6837"/>
                    <a:pt x="3066" y="7239"/>
                    <a:pt x="4038" y="7239"/>
                  </a:cubicBezTo>
                  <a:cubicBezTo>
                    <a:pt x="4906" y="7239"/>
                    <a:pt x="5777" y="6918"/>
                    <a:pt x="6456" y="6266"/>
                  </a:cubicBezTo>
                  <a:cubicBezTo>
                    <a:pt x="7975" y="4937"/>
                    <a:pt x="8056" y="2631"/>
                    <a:pt x="6673" y="1221"/>
                  </a:cubicBezTo>
                  <a:cubicBezTo>
                    <a:pt x="5918" y="409"/>
                    <a:pt x="4975" y="1"/>
                    <a:pt x="4035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1468850" y="3702900"/>
              <a:ext cx="238325" cy="179900"/>
            </a:xfrm>
            <a:custGeom>
              <a:avLst/>
              <a:gdLst/>
              <a:ahLst/>
              <a:cxnLst/>
              <a:rect l="l" t="t" r="r" b="b"/>
              <a:pathLst>
                <a:path w="9533" h="7196" extrusionOk="0">
                  <a:moveTo>
                    <a:pt x="4780" y="0"/>
                  </a:moveTo>
                  <a:cubicBezTo>
                    <a:pt x="3878" y="0"/>
                    <a:pt x="2971" y="346"/>
                    <a:pt x="2279" y="1038"/>
                  </a:cubicBezTo>
                  <a:cubicBezTo>
                    <a:pt x="1" y="3262"/>
                    <a:pt x="1520" y="7141"/>
                    <a:pt x="4720" y="7195"/>
                  </a:cubicBezTo>
                  <a:cubicBezTo>
                    <a:pt x="4743" y="7196"/>
                    <a:pt x="4765" y="7196"/>
                    <a:pt x="4787" y="7196"/>
                  </a:cubicBezTo>
                  <a:cubicBezTo>
                    <a:pt x="7917" y="7196"/>
                    <a:pt x="9533" y="3409"/>
                    <a:pt x="7324" y="1119"/>
                  </a:cubicBezTo>
                  <a:cubicBezTo>
                    <a:pt x="6647" y="373"/>
                    <a:pt x="5717" y="0"/>
                    <a:pt x="4780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247225" y="3073125"/>
              <a:ext cx="239175" cy="179725"/>
            </a:xfrm>
            <a:custGeom>
              <a:avLst/>
              <a:gdLst/>
              <a:ahLst/>
              <a:cxnLst/>
              <a:rect l="l" t="t" r="r" b="b"/>
              <a:pathLst>
                <a:path w="9567" h="7189" extrusionOk="0">
                  <a:moveTo>
                    <a:pt x="4765" y="0"/>
                  </a:moveTo>
                  <a:cubicBezTo>
                    <a:pt x="3855" y="0"/>
                    <a:pt x="2950" y="360"/>
                    <a:pt x="2278" y="1085"/>
                  </a:cubicBezTo>
                  <a:cubicBezTo>
                    <a:pt x="0" y="3337"/>
                    <a:pt x="1573" y="7188"/>
                    <a:pt x="4774" y="7188"/>
                  </a:cubicBezTo>
                  <a:cubicBezTo>
                    <a:pt x="4785" y="7188"/>
                    <a:pt x="4796" y="7188"/>
                    <a:pt x="4807" y="7188"/>
                  </a:cubicBezTo>
                  <a:cubicBezTo>
                    <a:pt x="7959" y="7188"/>
                    <a:pt x="9567" y="3356"/>
                    <a:pt x="7324" y="1112"/>
                  </a:cubicBezTo>
                  <a:cubicBezTo>
                    <a:pt x="6625" y="373"/>
                    <a:pt x="5693" y="0"/>
                    <a:pt x="476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5877175" y="2443400"/>
              <a:ext cx="238125" cy="180200"/>
            </a:xfrm>
            <a:custGeom>
              <a:avLst/>
              <a:gdLst/>
              <a:ahLst/>
              <a:cxnLst/>
              <a:rect l="l" t="t" r="r" b="b"/>
              <a:pathLst>
                <a:path w="9525" h="7208" extrusionOk="0">
                  <a:moveTo>
                    <a:pt x="4761" y="0"/>
                  </a:moveTo>
                  <a:cubicBezTo>
                    <a:pt x="3895" y="0"/>
                    <a:pt x="3027" y="340"/>
                    <a:pt x="2306" y="1022"/>
                  </a:cubicBezTo>
                  <a:cubicBezTo>
                    <a:pt x="0" y="3219"/>
                    <a:pt x="1492" y="7125"/>
                    <a:pt x="4665" y="7206"/>
                  </a:cubicBezTo>
                  <a:cubicBezTo>
                    <a:pt x="4699" y="7207"/>
                    <a:pt x="4732" y="7208"/>
                    <a:pt x="4766" y="7208"/>
                  </a:cubicBezTo>
                  <a:cubicBezTo>
                    <a:pt x="7901" y="7208"/>
                    <a:pt x="9525" y="3439"/>
                    <a:pt x="7351" y="1158"/>
                  </a:cubicBezTo>
                  <a:cubicBezTo>
                    <a:pt x="6608" y="387"/>
                    <a:pt x="5685" y="0"/>
                    <a:pt x="4761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3988175" y="4963650"/>
              <a:ext cx="238525" cy="179975"/>
            </a:xfrm>
            <a:custGeom>
              <a:avLst/>
              <a:gdLst/>
              <a:ahLst/>
              <a:cxnLst/>
              <a:rect l="l" t="t" r="r" b="b"/>
              <a:pathLst>
                <a:path w="9541" h="7199" extrusionOk="0">
                  <a:moveTo>
                    <a:pt x="4760" y="0"/>
                  </a:moveTo>
                  <a:cubicBezTo>
                    <a:pt x="1582" y="0"/>
                    <a:pt x="1" y="3833"/>
                    <a:pt x="2244" y="6076"/>
                  </a:cubicBezTo>
                  <a:cubicBezTo>
                    <a:pt x="2926" y="6826"/>
                    <a:pt x="3853" y="7198"/>
                    <a:pt x="4780" y="7198"/>
                  </a:cubicBezTo>
                  <a:cubicBezTo>
                    <a:pt x="5697" y="7198"/>
                    <a:pt x="6614" y="6832"/>
                    <a:pt x="7289" y="6103"/>
                  </a:cubicBezTo>
                  <a:cubicBezTo>
                    <a:pt x="9541" y="3852"/>
                    <a:pt x="7967" y="0"/>
                    <a:pt x="4794" y="0"/>
                  </a:cubicBezTo>
                  <a:cubicBezTo>
                    <a:pt x="4783" y="0"/>
                    <a:pt x="4772" y="0"/>
                    <a:pt x="4760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4617650" y="4333675"/>
              <a:ext cx="239000" cy="180100"/>
            </a:xfrm>
            <a:custGeom>
              <a:avLst/>
              <a:gdLst/>
              <a:ahLst/>
              <a:cxnLst/>
              <a:rect l="l" t="t" r="r" b="b"/>
              <a:pathLst>
                <a:path w="9560" h="7204" extrusionOk="0">
                  <a:moveTo>
                    <a:pt x="4773" y="1"/>
                  </a:moveTo>
                  <a:cubicBezTo>
                    <a:pt x="1643" y="1"/>
                    <a:pt x="1" y="3788"/>
                    <a:pt x="2209" y="6050"/>
                  </a:cubicBezTo>
                  <a:cubicBezTo>
                    <a:pt x="2892" y="6817"/>
                    <a:pt x="3840" y="7204"/>
                    <a:pt x="4788" y="7204"/>
                  </a:cubicBezTo>
                  <a:cubicBezTo>
                    <a:pt x="5685" y="7204"/>
                    <a:pt x="6582" y="6857"/>
                    <a:pt x="7254" y="6159"/>
                  </a:cubicBezTo>
                  <a:cubicBezTo>
                    <a:pt x="9560" y="3934"/>
                    <a:pt x="8014" y="56"/>
                    <a:pt x="4840" y="1"/>
                  </a:cubicBezTo>
                  <a:cubicBezTo>
                    <a:pt x="4818" y="1"/>
                    <a:pt x="4796" y="1"/>
                    <a:pt x="4773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5247400" y="3702975"/>
              <a:ext cx="238525" cy="179825"/>
            </a:xfrm>
            <a:custGeom>
              <a:avLst/>
              <a:gdLst/>
              <a:ahLst/>
              <a:cxnLst/>
              <a:rect l="l" t="t" r="r" b="b"/>
              <a:pathLst>
                <a:path w="9541" h="7193" extrusionOk="0">
                  <a:moveTo>
                    <a:pt x="4768" y="1"/>
                  </a:moveTo>
                  <a:cubicBezTo>
                    <a:pt x="3836" y="1"/>
                    <a:pt x="2905" y="374"/>
                    <a:pt x="2217" y="1116"/>
                  </a:cubicBezTo>
                  <a:cubicBezTo>
                    <a:pt x="1" y="3387"/>
                    <a:pt x="1609" y="7192"/>
                    <a:pt x="4787" y="7192"/>
                  </a:cubicBezTo>
                  <a:cubicBezTo>
                    <a:pt x="4799" y="7192"/>
                    <a:pt x="4810" y="7192"/>
                    <a:pt x="4821" y="7192"/>
                  </a:cubicBezTo>
                  <a:cubicBezTo>
                    <a:pt x="7995" y="7165"/>
                    <a:pt x="9541" y="3286"/>
                    <a:pt x="7262" y="1062"/>
                  </a:cubicBezTo>
                  <a:cubicBezTo>
                    <a:pt x="6580" y="353"/>
                    <a:pt x="5674" y="1"/>
                    <a:pt x="4768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5896150" y="3072975"/>
              <a:ext cx="202775" cy="183550"/>
            </a:xfrm>
            <a:custGeom>
              <a:avLst/>
              <a:gdLst/>
              <a:ahLst/>
              <a:cxnLst/>
              <a:rect l="l" t="t" r="r" b="b"/>
              <a:pathLst>
                <a:path w="8111" h="7342" extrusionOk="0">
                  <a:moveTo>
                    <a:pt x="4006" y="0"/>
                  </a:moveTo>
                  <a:cubicBezTo>
                    <a:pt x="3156" y="0"/>
                    <a:pt x="2308" y="327"/>
                    <a:pt x="1601" y="983"/>
                  </a:cubicBezTo>
                  <a:cubicBezTo>
                    <a:pt x="82" y="2393"/>
                    <a:pt x="1" y="4536"/>
                    <a:pt x="1384" y="6028"/>
                  </a:cubicBezTo>
                  <a:cubicBezTo>
                    <a:pt x="2090" y="6896"/>
                    <a:pt x="3109" y="7341"/>
                    <a:pt x="4135" y="7341"/>
                  </a:cubicBezTo>
                  <a:cubicBezTo>
                    <a:pt x="5000" y="7341"/>
                    <a:pt x="5870" y="7025"/>
                    <a:pt x="6565" y="6380"/>
                  </a:cubicBezTo>
                  <a:cubicBezTo>
                    <a:pt x="8084" y="4997"/>
                    <a:pt x="8111" y="2637"/>
                    <a:pt x="6646" y="1200"/>
                  </a:cubicBezTo>
                  <a:cubicBezTo>
                    <a:pt x="5890" y="401"/>
                    <a:pt x="4947" y="0"/>
                    <a:pt x="4006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6506450" y="2443400"/>
              <a:ext cx="239000" cy="180175"/>
            </a:xfrm>
            <a:custGeom>
              <a:avLst/>
              <a:gdLst/>
              <a:ahLst/>
              <a:cxnLst/>
              <a:rect l="l" t="t" r="r" b="b"/>
              <a:pathLst>
                <a:path w="9560" h="7207" extrusionOk="0">
                  <a:moveTo>
                    <a:pt x="4794" y="1"/>
                  </a:moveTo>
                  <a:cubicBezTo>
                    <a:pt x="3897" y="1"/>
                    <a:pt x="2994" y="347"/>
                    <a:pt x="2306" y="1049"/>
                  </a:cubicBezTo>
                  <a:cubicBezTo>
                    <a:pt x="0" y="3246"/>
                    <a:pt x="1546" y="7152"/>
                    <a:pt x="4720" y="7206"/>
                  </a:cubicBezTo>
                  <a:cubicBezTo>
                    <a:pt x="4742" y="7207"/>
                    <a:pt x="4765" y="7207"/>
                    <a:pt x="4787" y="7207"/>
                  </a:cubicBezTo>
                  <a:cubicBezTo>
                    <a:pt x="7943" y="7207"/>
                    <a:pt x="9559" y="3420"/>
                    <a:pt x="7351" y="1131"/>
                  </a:cubicBezTo>
                  <a:cubicBezTo>
                    <a:pt x="6671" y="381"/>
                    <a:pt x="5735" y="1"/>
                    <a:pt x="4794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4617950" y="4962975"/>
              <a:ext cx="238700" cy="180400"/>
            </a:xfrm>
            <a:custGeom>
              <a:avLst/>
              <a:gdLst/>
              <a:ahLst/>
              <a:cxnLst/>
              <a:rect l="l" t="t" r="r" b="b"/>
              <a:pathLst>
                <a:path w="9548" h="7216" extrusionOk="0">
                  <a:moveTo>
                    <a:pt x="4747" y="0"/>
                  </a:moveTo>
                  <a:cubicBezTo>
                    <a:pt x="1573" y="27"/>
                    <a:pt x="0" y="3879"/>
                    <a:pt x="2251" y="6130"/>
                  </a:cubicBezTo>
                  <a:cubicBezTo>
                    <a:pt x="2937" y="6856"/>
                    <a:pt x="3848" y="7215"/>
                    <a:pt x="4759" y="7215"/>
                  </a:cubicBezTo>
                  <a:cubicBezTo>
                    <a:pt x="5686" y="7215"/>
                    <a:pt x="6612" y="6842"/>
                    <a:pt x="7296" y="6103"/>
                  </a:cubicBezTo>
                  <a:cubicBezTo>
                    <a:pt x="9548" y="3852"/>
                    <a:pt x="7947" y="0"/>
                    <a:pt x="474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5265525" y="4332375"/>
              <a:ext cx="202100" cy="181000"/>
            </a:xfrm>
            <a:custGeom>
              <a:avLst/>
              <a:gdLst/>
              <a:ahLst/>
              <a:cxnLst/>
              <a:rect l="l" t="t" r="r" b="b"/>
              <a:pathLst>
                <a:path w="8084" h="7240" extrusionOk="0">
                  <a:moveTo>
                    <a:pt x="4012" y="1"/>
                  </a:moveTo>
                  <a:cubicBezTo>
                    <a:pt x="3198" y="1"/>
                    <a:pt x="2389" y="303"/>
                    <a:pt x="1709" y="921"/>
                  </a:cubicBezTo>
                  <a:cubicBezTo>
                    <a:pt x="163" y="2305"/>
                    <a:pt x="0" y="4448"/>
                    <a:pt x="1357" y="5966"/>
                  </a:cubicBezTo>
                  <a:cubicBezTo>
                    <a:pt x="2110" y="6808"/>
                    <a:pt x="3087" y="7240"/>
                    <a:pt x="4067" y="7240"/>
                  </a:cubicBezTo>
                  <a:cubicBezTo>
                    <a:pt x="4888" y="7240"/>
                    <a:pt x="5709" y="6937"/>
                    <a:pt x="6402" y="6319"/>
                  </a:cubicBezTo>
                  <a:cubicBezTo>
                    <a:pt x="7893" y="4990"/>
                    <a:pt x="8083" y="2793"/>
                    <a:pt x="6727" y="1274"/>
                  </a:cubicBezTo>
                  <a:cubicBezTo>
                    <a:pt x="5959" y="433"/>
                    <a:pt x="4983" y="1"/>
                    <a:pt x="4012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5896150" y="3702650"/>
              <a:ext cx="200750" cy="180725"/>
            </a:xfrm>
            <a:custGeom>
              <a:avLst/>
              <a:gdLst/>
              <a:ahLst/>
              <a:cxnLst/>
              <a:rect l="l" t="t" r="r" b="b"/>
              <a:pathLst>
                <a:path w="8030" h="7229" extrusionOk="0">
                  <a:moveTo>
                    <a:pt x="3995" y="0"/>
                  </a:moveTo>
                  <a:cubicBezTo>
                    <a:pt x="3149" y="0"/>
                    <a:pt x="2305" y="328"/>
                    <a:pt x="1601" y="994"/>
                  </a:cubicBezTo>
                  <a:cubicBezTo>
                    <a:pt x="82" y="2431"/>
                    <a:pt x="1" y="4547"/>
                    <a:pt x="1384" y="6039"/>
                  </a:cubicBezTo>
                  <a:cubicBezTo>
                    <a:pt x="2129" y="6827"/>
                    <a:pt x="3086" y="7229"/>
                    <a:pt x="4043" y="7229"/>
                  </a:cubicBezTo>
                  <a:cubicBezTo>
                    <a:pt x="4898" y="7229"/>
                    <a:pt x="5752" y="6908"/>
                    <a:pt x="6456" y="6256"/>
                  </a:cubicBezTo>
                  <a:cubicBezTo>
                    <a:pt x="7948" y="4954"/>
                    <a:pt x="8029" y="2648"/>
                    <a:pt x="6646" y="1211"/>
                  </a:cubicBezTo>
                  <a:cubicBezTo>
                    <a:pt x="5887" y="409"/>
                    <a:pt x="4940" y="0"/>
                    <a:pt x="399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6506825" y="3073100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3837" y="1"/>
                    <a:pt x="2900" y="381"/>
                    <a:pt x="2209" y="1141"/>
                  </a:cubicBezTo>
                  <a:cubicBezTo>
                    <a:pt x="1" y="3403"/>
                    <a:pt x="1617" y="7190"/>
                    <a:pt x="4773" y="7190"/>
                  </a:cubicBezTo>
                  <a:cubicBezTo>
                    <a:pt x="4795" y="7190"/>
                    <a:pt x="4818" y="7190"/>
                    <a:pt x="4840" y="7189"/>
                  </a:cubicBezTo>
                  <a:cubicBezTo>
                    <a:pt x="8014" y="7135"/>
                    <a:pt x="9560" y="3256"/>
                    <a:pt x="7254" y="1059"/>
                  </a:cubicBezTo>
                  <a:cubicBezTo>
                    <a:pt x="6575" y="354"/>
                    <a:pt x="5675" y="1"/>
                    <a:pt x="4773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5247225" y="4963650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74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29" y="6836"/>
                    <a:pt x="3852" y="7202"/>
                    <a:pt x="4774" y="7202"/>
                  </a:cubicBezTo>
                  <a:cubicBezTo>
                    <a:pt x="5696" y="7202"/>
                    <a:pt x="6618" y="6836"/>
                    <a:pt x="7296" y="6103"/>
                  </a:cubicBezTo>
                  <a:cubicBezTo>
                    <a:pt x="9548" y="3852"/>
                    <a:pt x="7974" y="0"/>
                    <a:pt x="4774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5877550" y="433257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9" y="1"/>
                  </a:moveTo>
                  <a:cubicBezTo>
                    <a:pt x="3805" y="1"/>
                    <a:pt x="2862" y="381"/>
                    <a:pt x="2182" y="1130"/>
                  </a:cubicBezTo>
                  <a:cubicBezTo>
                    <a:pt x="1" y="3420"/>
                    <a:pt x="1617" y="7207"/>
                    <a:pt x="4773" y="7207"/>
                  </a:cubicBezTo>
                  <a:cubicBezTo>
                    <a:pt x="4795" y="7207"/>
                    <a:pt x="4818" y="7207"/>
                    <a:pt x="4840" y="7206"/>
                  </a:cubicBezTo>
                  <a:cubicBezTo>
                    <a:pt x="8014" y="7125"/>
                    <a:pt x="9533" y="3246"/>
                    <a:pt x="7227" y="1049"/>
                  </a:cubicBezTo>
                  <a:cubicBezTo>
                    <a:pt x="6552" y="347"/>
                    <a:pt x="5650" y="1"/>
                    <a:pt x="4749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6506450" y="3702975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94" y="0"/>
                  </a:moveTo>
                  <a:cubicBezTo>
                    <a:pt x="3897" y="0"/>
                    <a:pt x="2994" y="346"/>
                    <a:pt x="2306" y="1035"/>
                  </a:cubicBezTo>
                  <a:cubicBezTo>
                    <a:pt x="0" y="3259"/>
                    <a:pt x="1546" y="7138"/>
                    <a:pt x="4720" y="7192"/>
                  </a:cubicBezTo>
                  <a:cubicBezTo>
                    <a:pt x="4742" y="7193"/>
                    <a:pt x="4765" y="7193"/>
                    <a:pt x="4787" y="7193"/>
                  </a:cubicBezTo>
                  <a:cubicBezTo>
                    <a:pt x="7943" y="7193"/>
                    <a:pt x="9559" y="3406"/>
                    <a:pt x="7351" y="1144"/>
                  </a:cubicBezTo>
                  <a:cubicBezTo>
                    <a:pt x="6671" y="380"/>
                    <a:pt x="5735" y="0"/>
                    <a:pt x="4794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5896150" y="496212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6" y="1"/>
                  </a:moveTo>
                  <a:cubicBezTo>
                    <a:pt x="3156" y="1"/>
                    <a:pt x="2308" y="328"/>
                    <a:pt x="1601" y="984"/>
                  </a:cubicBezTo>
                  <a:cubicBezTo>
                    <a:pt x="109" y="2394"/>
                    <a:pt x="1" y="4564"/>
                    <a:pt x="1384" y="6056"/>
                  </a:cubicBezTo>
                  <a:cubicBezTo>
                    <a:pt x="2083" y="6840"/>
                    <a:pt x="3051" y="7242"/>
                    <a:pt x="4021" y="7242"/>
                  </a:cubicBezTo>
                  <a:cubicBezTo>
                    <a:pt x="4897" y="7242"/>
                    <a:pt x="5774" y="6915"/>
                    <a:pt x="6456" y="6246"/>
                  </a:cubicBezTo>
                  <a:cubicBezTo>
                    <a:pt x="7948" y="4944"/>
                    <a:pt x="8056" y="2638"/>
                    <a:pt x="6646" y="1201"/>
                  </a:cubicBezTo>
                  <a:cubicBezTo>
                    <a:pt x="5890" y="402"/>
                    <a:pt x="4947" y="1"/>
                    <a:pt x="4006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6507125" y="4332300"/>
              <a:ext cx="238125" cy="180475"/>
            </a:xfrm>
            <a:custGeom>
              <a:avLst/>
              <a:gdLst/>
              <a:ahLst/>
              <a:cxnLst/>
              <a:rect l="l" t="t" r="r" b="b"/>
              <a:pathLst>
                <a:path w="9525" h="7219" extrusionOk="0">
                  <a:moveTo>
                    <a:pt x="4739" y="1"/>
                  </a:moveTo>
                  <a:cubicBezTo>
                    <a:pt x="3881" y="1"/>
                    <a:pt x="3024" y="341"/>
                    <a:pt x="2306" y="1033"/>
                  </a:cubicBezTo>
                  <a:cubicBezTo>
                    <a:pt x="0" y="3230"/>
                    <a:pt x="1492" y="7136"/>
                    <a:pt x="4666" y="7217"/>
                  </a:cubicBezTo>
                  <a:cubicBezTo>
                    <a:pt x="4699" y="7218"/>
                    <a:pt x="4732" y="7218"/>
                    <a:pt x="4765" y="7218"/>
                  </a:cubicBezTo>
                  <a:cubicBezTo>
                    <a:pt x="7874" y="7218"/>
                    <a:pt x="9525" y="3450"/>
                    <a:pt x="7351" y="1169"/>
                  </a:cubicBezTo>
                  <a:cubicBezTo>
                    <a:pt x="6591" y="395"/>
                    <a:pt x="5664" y="1"/>
                    <a:pt x="4739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6506825" y="49622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3837" y="1"/>
                    <a:pt x="2900" y="381"/>
                    <a:pt x="2209" y="1140"/>
                  </a:cubicBezTo>
                  <a:cubicBezTo>
                    <a:pt x="1" y="3403"/>
                    <a:pt x="1617" y="7190"/>
                    <a:pt x="4773" y="7190"/>
                  </a:cubicBezTo>
                  <a:cubicBezTo>
                    <a:pt x="4795" y="7190"/>
                    <a:pt x="4818" y="7189"/>
                    <a:pt x="4840" y="7189"/>
                  </a:cubicBezTo>
                  <a:cubicBezTo>
                    <a:pt x="8014" y="7135"/>
                    <a:pt x="9560" y="3256"/>
                    <a:pt x="7254" y="1059"/>
                  </a:cubicBezTo>
                  <a:cubicBezTo>
                    <a:pt x="6575" y="354"/>
                    <a:pt x="5675" y="1"/>
                    <a:pt x="4773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4006300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23" y="1"/>
                  </a:moveTo>
                  <a:cubicBezTo>
                    <a:pt x="3204" y="1"/>
                    <a:pt x="2389" y="304"/>
                    <a:pt x="1709" y="922"/>
                  </a:cubicBezTo>
                  <a:cubicBezTo>
                    <a:pt x="190" y="2278"/>
                    <a:pt x="0" y="4448"/>
                    <a:pt x="1329" y="5967"/>
                  </a:cubicBezTo>
                  <a:cubicBezTo>
                    <a:pt x="2056" y="6797"/>
                    <a:pt x="3051" y="7231"/>
                    <a:pt x="4052" y="7231"/>
                  </a:cubicBezTo>
                  <a:cubicBezTo>
                    <a:pt x="4881" y="7231"/>
                    <a:pt x="5714" y="6934"/>
                    <a:pt x="6402" y="6319"/>
                  </a:cubicBezTo>
                  <a:cubicBezTo>
                    <a:pt x="7893" y="4990"/>
                    <a:pt x="8083" y="2766"/>
                    <a:pt x="6754" y="1274"/>
                  </a:cubicBezTo>
                  <a:cubicBezTo>
                    <a:pt x="5987" y="433"/>
                    <a:pt x="5002" y="1"/>
                    <a:pt x="4023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3988000" y="3073100"/>
              <a:ext cx="238125" cy="179775"/>
            </a:xfrm>
            <a:custGeom>
              <a:avLst/>
              <a:gdLst/>
              <a:ahLst/>
              <a:cxnLst/>
              <a:rect l="l" t="t" r="r" b="b"/>
              <a:pathLst>
                <a:path w="9525" h="7191" extrusionOk="0">
                  <a:moveTo>
                    <a:pt x="4787" y="1"/>
                  </a:moveTo>
                  <a:cubicBezTo>
                    <a:pt x="3885" y="1"/>
                    <a:pt x="2984" y="354"/>
                    <a:pt x="2306" y="1059"/>
                  </a:cubicBezTo>
                  <a:cubicBezTo>
                    <a:pt x="0" y="3256"/>
                    <a:pt x="1519" y="7135"/>
                    <a:pt x="4692" y="7189"/>
                  </a:cubicBezTo>
                  <a:cubicBezTo>
                    <a:pt x="4726" y="7190"/>
                    <a:pt x="4759" y="7190"/>
                    <a:pt x="4792" y="7190"/>
                  </a:cubicBezTo>
                  <a:cubicBezTo>
                    <a:pt x="7927" y="7190"/>
                    <a:pt x="9525" y="3395"/>
                    <a:pt x="7351" y="1141"/>
                  </a:cubicBezTo>
                  <a:cubicBezTo>
                    <a:pt x="6660" y="381"/>
                    <a:pt x="5723" y="1"/>
                    <a:pt x="4787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4617250" y="2443250"/>
              <a:ext cx="239200" cy="180325"/>
            </a:xfrm>
            <a:custGeom>
              <a:avLst/>
              <a:gdLst/>
              <a:ahLst/>
              <a:cxnLst/>
              <a:rect l="l" t="t" r="r" b="b"/>
              <a:pathLst>
                <a:path w="9568" h="7213" extrusionOk="0">
                  <a:moveTo>
                    <a:pt x="4791" y="1"/>
                  </a:moveTo>
                  <a:cubicBezTo>
                    <a:pt x="3881" y="1"/>
                    <a:pt x="2975" y="360"/>
                    <a:pt x="2307" y="1082"/>
                  </a:cubicBezTo>
                  <a:cubicBezTo>
                    <a:pt x="1" y="3306"/>
                    <a:pt x="1574" y="7185"/>
                    <a:pt x="4748" y="7212"/>
                  </a:cubicBezTo>
                  <a:cubicBezTo>
                    <a:pt x="4759" y="7212"/>
                    <a:pt x="4770" y="7212"/>
                    <a:pt x="4781" y="7212"/>
                  </a:cubicBezTo>
                  <a:cubicBezTo>
                    <a:pt x="7960" y="7212"/>
                    <a:pt x="9568" y="3407"/>
                    <a:pt x="7352" y="1137"/>
                  </a:cubicBezTo>
                  <a:cubicBezTo>
                    <a:pt x="6664" y="380"/>
                    <a:pt x="5726" y="1"/>
                    <a:pt x="4791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3988175" y="37037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32"/>
                    <a:pt x="3836" y="7212"/>
                    <a:pt x="4767" y="7212"/>
                  </a:cubicBezTo>
                  <a:cubicBezTo>
                    <a:pt x="5674" y="7212"/>
                    <a:pt x="6580" y="6853"/>
                    <a:pt x="7262" y="6130"/>
                  </a:cubicBezTo>
                  <a:cubicBezTo>
                    <a:pt x="9541" y="3906"/>
                    <a:pt x="7995" y="28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4636250" y="3072975"/>
              <a:ext cx="201425" cy="180925"/>
            </a:xfrm>
            <a:custGeom>
              <a:avLst/>
              <a:gdLst/>
              <a:ahLst/>
              <a:cxnLst/>
              <a:rect l="l" t="t" r="r" b="b"/>
              <a:pathLst>
                <a:path w="8057" h="7237" extrusionOk="0">
                  <a:moveTo>
                    <a:pt x="4023" y="0"/>
                  </a:moveTo>
                  <a:cubicBezTo>
                    <a:pt x="3177" y="0"/>
                    <a:pt x="2335" y="327"/>
                    <a:pt x="1628" y="983"/>
                  </a:cubicBezTo>
                  <a:cubicBezTo>
                    <a:pt x="109" y="2393"/>
                    <a:pt x="0" y="4536"/>
                    <a:pt x="1411" y="6028"/>
                  </a:cubicBezTo>
                  <a:cubicBezTo>
                    <a:pt x="2123" y="6827"/>
                    <a:pt x="3107" y="7237"/>
                    <a:pt x="4097" y="7237"/>
                  </a:cubicBezTo>
                  <a:cubicBezTo>
                    <a:pt x="4955" y="7237"/>
                    <a:pt x="5817" y="6929"/>
                    <a:pt x="6510" y="6299"/>
                  </a:cubicBezTo>
                  <a:cubicBezTo>
                    <a:pt x="7975" y="4943"/>
                    <a:pt x="8056" y="2637"/>
                    <a:pt x="6673" y="1200"/>
                  </a:cubicBezTo>
                  <a:cubicBezTo>
                    <a:pt x="5903" y="401"/>
                    <a:pt x="4961" y="0"/>
                    <a:pt x="4023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5247225" y="2443175"/>
              <a:ext cx="238500" cy="179725"/>
            </a:xfrm>
            <a:custGeom>
              <a:avLst/>
              <a:gdLst/>
              <a:ahLst/>
              <a:cxnLst/>
              <a:rect l="l" t="t" r="r" b="b"/>
              <a:pathLst>
                <a:path w="9540" h="7189" extrusionOk="0">
                  <a:moveTo>
                    <a:pt x="4765" y="0"/>
                  </a:moveTo>
                  <a:cubicBezTo>
                    <a:pt x="3855" y="0"/>
                    <a:pt x="2950" y="360"/>
                    <a:pt x="2278" y="1085"/>
                  </a:cubicBezTo>
                  <a:cubicBezTo>
                    <a:pt x="0" y="3309"/>
                    <a:pt x="1573" y="7188"/>
                    <a:pt x="4774" y="7188"/>
                  </a:cubicBezTo>
                  <a:cubicBezTo>
                    <a:pt x="4785" y="7188"/>
                    <a:pt x="4796" y="7188"/>
                    <a:pt x="4807" y="7188"/>
                  </a:cubicBezTo>
                  <a:cubicBezTo>
                    <a:pt x="7959" y="7188"/>
                    <a:pt x="9540" y="3356"/>
                    <a:pt x="7324" y="1112"/>
                  </a:cubicBezTo>
                  <a:cubicBezTo>
                    <a:pt x="6625" y="373"/>
                    <a:pt x="5693" y="0"/>
                    <a:pt x="476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4006975" y="4332350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109" y="2387"/>
                    <a:pt x="0" y="4557"/>
                    <a:pt x="1384" y="6049"/>
                  </a:cubicBezTo>
                  <a:cubicBezTo>
                    <a:pt x="2082" y="6847"/>
                    <a:pt x="3051" y="7249"/>
                    <a:pt x="4021" y="7249"/>
                  </a:cubicBezTo>
                  <a:cubicBezTo>
                    <a:pt x="4897" y="7249"/>
                    <a:pt x="5774" y="6922"/>
                    <a:pt x="6456" y="6266"/>
                  </a:cubicBezTo>
                  <a:cubicBezTo>
                    <a:pt x="7948" y="4937"/>
                    <a:pt x="8056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4617950" y="3702900"/>
              <a:ext cx="238325" cy="179900"/>
            </a:xfrm>
            <a:custGeom>
              <a:avLst/>
              <a:gdLst/>
              <a:ahLst/>
              <a:cxnLst/>
              <a:rect l="l" t="t" r="r" b="b"/>
              <a:pathLst>
                <a:path w="9533" h="7196" extrusionOk="0">
                  <a:moveTo>
                    <a:pt x="4759" y="0"/>
                  </a:moveTo>
                  <a:cubicBezTo>
                    <a:pt x="3858" y="0"/>
                    <a:pt x="2957" y="346"/>
                    <a:pt x="2279" y="1038"/>
                  </a:cubicBezTo>
                  <a:cubicBezTo>
                    <a:pt x="0" y="3262"/>
                    <a:pt x="1519" y="7141"/>
                    <a:pt x="4693" y="7195"/>
                  </a:cubicBezTo>
                  <a:cubicBezTo>
                    <a:pt x="4715" y="7196"/>
                    <a:pt x="4737" y="7196"/>
                    <a:pt x="4760" y="7196"/>
                  </a:cubicBezTo>
                  <a:cubicBezTo>
                    <a:pt x="7916" y="7196"/>
                    <a:pt x="9532" y="3409"/>
                    <a:pt x="7324" y="1119"/>
                  </a:cubicBezTo>
                  <a:cubicBezTo>
                    <a:pt x="6633" y="373"/>
                    <a:pt x="5695" y="0"/>
                    <a:pt x="4759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7141825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74" y="0"/>
                  </a:moveTo>
                  <a:cubicBezTo>
                    <a:pt x="1600" y="0"/>
                    <a:pt x="0" y="3825"/>
                    <a:pt x="2224" y="6103"/>
                  </a:cubicBezTo>
                  <a:cubicBezTo>
                    <a:pt x="2902" y="6835"/>
                    <a:pt x="3825" y="7201"/>
                    <a:pt x="4750" y="7201"/>
                  </a:cubicBezTo>
                  <a:cubicBezTo>
                    <a:pt x="5676" y="7201"/>
                    <a:pt x="6605" y="6835"/>
                    <a:pt x="7296" y="6103"/>
                  </a:cubicBezTo>
                  <a:cubicBezTo>
                    <a:pt x="9548" y="3879"/>
                    <a:pt x="7975" y="27"/>
                    <a:pt x="4774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142025" y="552650"/>
              <a:ext cx="238500" cy="179800"/>
            </a:xfrm>
            <a:custGeom>
              <a:avLst/>
              <a:gdLst/>
              <a:ahLst/>
              <a:cxnLst/>
              <a:rect l="l" t="t" r="r" b="b"/>
              <a:pathLst>
                <a:path w="9540" h="7192" extrusionOk="0">
                  <a:moveTo>
                    <a:pt x="4760" y="0"/>
                  </a:moveTo>
                  <a:cubicBezTo>
                    <a:pt x="1608" y="0"/>
                    <a:pt x="0" y="3806"/>
                    <a:pt x="2216" y="6076"/>
                  </a:cubicBezTo>
                  <a:cubicBezTo>
                    <a:pt x="2904" y="6819"/>
                    <a:pt x="3836" y="7192"/>
                    <a:pt x="4767" y="7192"/>
                  </a:cubicBezTo>
                  <a:cubicBezTo>
                    <a:pt x="5673" y="7192"/>
                    <a:pt x="6579" y="6839"/>
                    <a:pt x="7261" y="6130"/>
                  </a:cubicBezTo>
                  <a:cubicBezTo>
                    <a:pt x="9540" y="3906"/>
                    <a:pt x="7994" y="27"/>
                    <a:pt x="4793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160125" y="118107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33" y="1"/>
                  </a:moveTo>
                  <a:cubicBezTo>
                    <a:pt x="3183" y="1"/>
                    <a:pt x="2336" y="327"/>
                    <a:pt x="1628" y="983"/>
                  </a:cubicBezTo>
                  <a:cubicBezTo>
                    <a:pt x="136" y="2394"/>
                    <a:pt x="1" y="4564"/>
                    <a:pt x="1411" y="6056"/>
                  </a:cubicBezTo>
                  <a:cubicBezTo>
                    <a:pt x="2095" y="6840"/>
                    <a:pt x="3065" y="7242"/>
                    <a:pt x="4035" y="7242"/>
                  </a:cubicBezTo>
                  <a:cubicBezTo>
                    <a:pt x="4910" y="7242"/>
                    <a:pt x="5787" y="6914"/>
                    <a:pt x="6456" y="6245"/>
                  </a:cubicBezTo>
                  <a:cubicBezTo>
                    <a:pt x="7975" y="4944"/>
                    <a:pt x="8056" y="2638"/>
                    <a:pt x="6673" y="1200"/>
                  </a:cubicBezTo>
                  <a:cubicBezTo>
                    <a:pt x="5917" y="402"/>
                    <a:pt x="4974" y="1"/>
                    <a:pt x="4033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7141825" y="4962975"/>
              <a:ext cx="238700" cy="180150"/>
            </a:xfrm>
            <a:custGeom>
              <a:avLst/>
              <a:gdLst/>
              <a:ahLst/>
              <a:cxnLst/>
              <a:rect l="l" t="t" r="r" b="b"/>
              <a:pathLst>
                <a:path w="9548" h="7206" extrusionOk="0">
                  <a:moveTo>
                    <a:pt x="4801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33" y="6839"/>
                    <a:pt x="3854" y="7205"/>
                    <a:pt x="4777" y="7205"/>
                  </a:cubicBezTo>
                  <a:cubicBezTo>
                    <a:pt x="5691" y="7205"/>
                    <a:pt x="6608" y="6846"/>
                    <a:pt x="7296" y="6130"/>
                  </a:cubicBezTo>
                  <a:cubicBezTo>
                    <a:pt x="9548" y="3879"/>
                    <a:pt x="7975" y="27"/>
                    <a:pt x="4801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7160125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12" y="1"/>
                  </a:moveTo>
                  <a:cubicBezTo>
                    <a:pt x="3198" y="1"/>
                    <a:pt x="2389" y="304"/>
                    <a:pt x="1709" y="922"/>
                  </a:cubicBezTo>
                  <a:cubicBezTo>
                    <a:pt x="190" y="2278"/>
                    <a:pt x="1" y="4448"/>
                    <a:pt x="1330" y="5967"/>
                  </a:cubicBezTo>
                  <a:cubicBezTo>
                    <a:pt x="2057" y="6797"/>
                    <a:pt x="3051" y="7231"/>
                    <a:pt x="4048" y="7231"/>
                  </a:cubicBezTo>
                  <a:cubicBezTo>
                    <a:pt x="4873" y="7231"/>
                    <a:pt x="5699" y="6934"/>
                    <a:pt x="6375" y="6319"/>
                  </a:cubicBezTo>
                  <a:cubicBezTo>
                    <a:pt x="7894" y="4990"/>
                    <a:pt x="8083" y="2766"/>
                    <a:pt x="6727" y="1274"/>
                  </a:cubicBezTo>
                  <a:cubicBezTo>
                    <a:pt x="5960" y="433"/>
                    <a:pt x="4983" y="1"/>
                    <a:pt x="4012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7141825" y="3073100"/>
              <a:ext cx="238125" cy="179775"/>
            </a:xfrm>
            <a:custGeom>
              <a:avLst/>
              <a:gdLst/>
              <a:ahLst/>
              <a:cxnLst/>
              <a:rect l="l" t="t" r="r" b="b"/>
              <a:pathLst>
                <a:path w="9525" h="7191" extrusionOk="0">
                  <a:moveTo>
                    <a:pt x="4781" y="1"/>
                  </a:moveTo>
                  <a:cubicBezTo>
                    <a:pt x="3878" y="1"/>
                    <a:pt x="2971" y="354"/>
                    <a:pt x="2279" y="1059"/>
                  </a:cubicBezTo>
                  <a:cubicBezTo>
                    <a:pt x="0" y="3256"/>
                    <a:pt x="1519" y="7135"/>
                    <a:pt x="4693" y="7189"/>
                  </a:cubicBezTo>
                  <a:cubicBezTo>
                    <a:pt x="4726" y="7190"/>
                    <a:pt x="4759" y="7190"/>
                    <a:pt x="4792" y="7190"/>
                  </a:cubicBezTo>
                  <a:cubicBezTo>
                    <a:pt x="7927" y="7190"/>
                    <a:pt x="9525" y="3395"/>
                    <a:pt x="7324" y="1141"/>
                  </a:cubicBezTo>
                  <a:cubicBezTo>
                    <a:pt x="6647" y="381"/>
                    <a:pt x="5717" y="1"/>
                    <a:pt x="4781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7142025" y="3703750"/>
              <a:ext cx="238500" cy="180325"/>
            </a:xfrm>
            <a:custGeom>
              <a:avLst/>
              <a:gdLst/>
              <a:ahLst/>
              <a:cxnLst/>
              <a:rect l="l" t="t" r="r" b="b"/>
              <a:pathLst>
                <a:path w="9540" h="7213" extrusionOk="0">
                  <a:moveTo>
                    <a:pt x="4760" y="0"/>
                  </a:moveTo>
                  <a:cubicBezTo>
                    <a:pt x="1608" y="0"/>
                    <a:pt x="0" y="3806"/>
                    <a:pt x="2216" y="6076"/>
                  </a:cubicBezTo>
                  <a:cubicBezTo>
                    <a:pt x="2904" y="6832"/>
                    <a:pt x="3835" y="7212"/>
                    <a:pt x="4767" y="7212"/>
                  </a:cubicBezTo>
                  <a:cubicBezTo>
                    <a:pt x="5673" y="7212"/>
                    <a:pt x="6579" y="6853"/>
                    <a:pt x="7261" y="6130"/>
                  </a:cubicBezTo>
                  <a:cubicBezTo>
                    <a:pt x="9540" y="3906"/>
                    <a:pt x="7994" y="28"/>
                    <a:pt x="4793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7160125" y="4332350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35" y="1"/>
                  </a:moveTo>
                  <a:cubicBezTo>
                    <a:pt x="3185" y="1"/>
                    <a:pt x="2336" y="334"/>
                    <a:pt x="1628" y="1004"/>
                  </a:cubicBezTo>
                  <a:cubicBezTo>
                    <a:pt x="136" y="2387"/>
                    <a:pt x="1" y="4557"/>
                    <a:pt x="1411" y="6049"/>
                  </a:cubicBezTo>
                  <a:cubicBezTo>
                    <a:pt x="2095" y="6847"/>
                    <a:pt x="3065" y="7249"/>
                    <a:pt x="4035" y="7249"/>
                  </a:cubicBezTo>
                  <a:cubicBezTo>
                    <a:pt x="4911" y="7249"/>
                    <a:pt x="5787" y="6922"/>
                    <a:pt x="6456" y="6266"/>
                  </a:cubicBezTo>
                  <a:cubicBezTo>
                    <a:pt x="7975" y="4937"/>
                    <a:pt x="8056" y="2631"/>
                    <a:pt x="6673" y="1221"/>
                  </a:cubicBezTo>
                  <a:cubicBezTo>
                    <a:pt x="5918" y="409"/>
                    <a:pt x="4976" y="1"/>
                    <a:pt x="4035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35" name="Google Shape;1135;p14"/>
          <p:cNvSpPr txBox="1">
            <a:spLocks noGrp="1"/>
          </p:cNvSpPr>
          <p:nvPr>
            <p:ph type="subTitle" idx="9"/>
          </p:nvPr>
        </p:nvSpPr>
        <p:spPr>
          <a:xfrm>
            <a:off x="1996050" y="3219250"/>
            <a:ext cx="14193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36" name="Google Shape;1136;p14"/>
          <p:cNvSpPr txBox="1">
            <a:spLocks noGrp="1"/>
          </p:cNvSpPr>
          <p:nvPr>
            <p:ph type="subTitle" idx="13"/>
          </p:nvPr>
        </p:nvSpPr>
        <p:spPr>
          <a:xfrm>
            <a:off x="1996050" y="1688000"/>
            <a:ext cx="14193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37" name="Google Shape;1137;p14"/>
          <p:cNvSpPr txBox="1">
            <a:spLocks noGrp="1"/>
          </p:cNvSpPr>
          <p:nvPr>
            <p:ph type="subTitle" idx="14"/>
          </p:nvPr>
        </p:nvSpPr>
        <p:spPr>
          <a:xfrm>
            <a:off x="5016713" y="2236275"/>
            <a:ext cx="29583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38" name="Google Shape;1138;p14"/>
          <p:cNvSpPr txBox="1">
            <a:spLocks noGrp="1"/>
          </p:cNvSpPr>
          <p:nvPr>
            <p:ph type="subTitle" idx="15"/>
          </p:nvPr>
        </p:nvSpPr>
        <p:spPr>
          <a:xfrm>
            <a:off x="5956300" y="1674550"/>
            <a:ext cx="14193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0287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2">
  <p:cSld name="2 Columns 2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6"/>
          <p:cNvSpPr txBox="1">
            <a:spLocks noGrp="1"/>
          </p:cNvSpPr>
          <p:nvPr>
            <p:ph type="title"/>
          </p:nvPr>
        </p:nvSpPr>
        <p:spPr>
          <a:xfrm>
            <a:off x="1536449" y="123479"/>
            <a:ext cx="7175406" cy="601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 sz="3000" b="0" i="0" u="none" strike="noStrike" cap="none">
                <a:solidFill>
                  <a:srgbClr val="545454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>
            <a:endParaRPr/>
          </a:p>
        </p:txBody>
      </p:sp>
      <p:sp>
        <p:nvSpPr>
          <p:cNvPr id="1117" name="Google Shape;1117;p66"/>
          <p:cNvSpPr txBox="1">
            <a:spLocks noGrp="1"/>
          </p:cNvSpPr>
          <p:nvPr>
            <p:ph type="ftr" idx="11"/>
          </p:nvPr>
        </p:nvSpPr>
        <p:spPr>
          <a:xfrm>
            <a:off x="5254451" y="473193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8" name="Google Shape;1118;p66"/>
          <p:cNvSpPr txBox="1">
            <a:spLocks noGrp="1"/>
          </p:cNvSpPr>
          <p:nvPr>
            <p:ph type="sldNum" idx="12"/>
          </p:nvPr>
        </p:nvSpPr>
        <p:spPr>
          <a:xfrm>
            <a:off x="8576329" y="4716395"/>
            <a:ext cx="5401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19" name="Google Shape;1119;p66"/>
          <p:cNvSpPr txBox="1">
            <a:spLocks noGrp="1"/>
          </p:cNvSpPr>
          <p:nvPr>
            <p:ph type="body" idx="1"/>
          </p:nvPr>
        </p:nvSpPr>
        <p:spPr>
          <a:xfrm>
            <a:off x="1583408" y="771551"/>
            <a:ext cx="7165418" cy="25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400"/>
              <a:buFont typeface="Arial"/>
              <a:buNone/>
              <a:defRPr sz="1200" b="0" i="1" u="none" strike="noStrike" cap="none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0" name="Google Shape;1120;p66"/>
          <p:cNvSpPr/>
          <p:nvPr/>
        </p:nvSpPr>
        <p:spPr>
          <a:xfrm>
            <a:off x="1619416" y="699543"/>
            <a:ext cx="1620320" cy="36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21" name="Google Shape;1121;p66"/>
          <p:cNvGrpSpPr/>
          <p:nvPr/>
        </p:nvGrpSpPr>
        <p:grpSpPr>
          <a:xfrm>
            <a:off x="0" y="1407303"/>
            <a:ext cx="4832907" cy="1656184"/>
            <a:chOff x="0" y="2839244"/>
            <a:chExt cx="9664975" cy="3312368"/>
          </a:xfrm>
        </p:grpSpPr>
        <p:sp>
          <p:nvSpPr>
            <p:cNvPr id="1122" name="Google Shape;1122;p66"/>
            <p:cNvSpPr/>
            <p:nvPr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3" name="Google Shape;1123;p66"/>
            <p:cNvSpPr/>
            <p:nvPr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24" name="Google Shape;1124;p66"/>
          <p:cNvGrpSpPr/>
          <p:nvPr/>
        </p:nvGrpSpPr>
        <p:grpSpPr>
          <a:xfrm rot="10800000">
            <a:off x="4311093" y="1651536"/>
            <a:ext cx="4832907" cy="1656184"/>
            <a:chOff x="0" y="2839244"/>
            <a:chExt cx="9664975" cy="3312368"/>
          </a:xfrm>
        </p:grpSpPr>
        <p:sp>
          <p:nvSpPr>
            <p:cNvPr id="1125" name="Google Shape;1125;p66"/>
            <p:cNvSpPr/>
            <p:nvPr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6" name="Google Shape;1126;p66"/>
            <p:cNvSpPr/>
            <p:nvPr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27" name="Google Shape;1127;p66"/>
          <p:cNvSpPr txBox="1">
            <a:spLocks noGrp="1"/>
          </p:cNvSpPr>
          <p:nvPr>
            <p:ph type="body" idx="2"/>
          </p:nvPr>
        </p:nvSpPr>
        <p:spPr>
          <a:xfrm>
            <a:off x="417481" y="1551821"/>
            <a:ext cx="3700991" cy="141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228611" marR="0" lvl="0" indent="-11430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8" name="Google Shape;1128;p66"/>
          <p:cNvSpPr txBox="1">
            <a:spLocks noGrp="1"/>
          </p:cNvSpPr>
          <p:nvPr>
            <p:ph type="body" idx="3"/>
          </p:nvPr>
        </p:nvSpPr>
        <p:spPr>
          <a:xfrm>
            <a:off x="5032951" y="1802679"/>
            <a:ext cx="3700991" cy="141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228611" marR="0" lvl="0" indent="-11430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1129" name="Google Shape;1129;p66"/>
          <p:cNvGrpSpPr/>
          <p:nvPr/>
        </p:nvGrpSpPr>
        <p:grpSpPr>
          <a:xfrm>
            <a:off x="1" y="3055721"/>
            <a:ext cx="4851041" cy="59515"/>
            <a:chOff x="0" y="6111441"/>
            <a:chExt cx="9701241" cy="119030"/>
          </a:xfrm>
        </p:grpSpPr>
        <p:sp>
          <p:nvSpPr>
            <p:cNvPr id="1130" name="Google Shape;1130;p66"/>
            <p:cNvSpPr/>
            <p:nvPr/>
          </p:nvSpPr>
          <p:spPr>
            <a:xfrm>
              <a:off x="0" y="6126973"/>
              <a:ext cx="9657281" cy="103498"/>
            </a:xfrm>
            <a:prstGeom prst="rect">
              <a:avLst/>
            </a:prstGeom>
            <a:solidFill>
              <a:srgbClr val="B7DF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ED9E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solidFill>
              <a:srgbClr val="B7DF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ED9E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32" name="Google Shape;1132;p66"/>
          <p:cNvGrpSpPr/>
          <p:nvPr/>
        </p:nvGrpSpPr>
        <p:grpSpPr>
          <a:xfrm rot="10800000">
            <a:off x="4291372" y="1599958"/>
            <a:ext cx="4852628" cy="59515"/>
            <a:chOff x="-3174" y="6111441"/>
            <a:chExt cx="9704415" cy="119030"/>
          </a:xfrm>
        </p:grpSpPr>
        <p:sp>
          <p:nvSpPr>
            <p:cNvPr id="1133" name="Google Shape;1133;p66"/>
            <p:cNvSpPr/>
            <p:nvPr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solidFill>
              <a:srgbClr val="FD9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4" name="Google Shape;1134;p66"/>
            <p:cNvSpPr/>
            <p:nvPr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solidFill>
              <a:srgbClr val="FD9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35" name="Google Shape;1135;p66"/>
          <p:cNvSpPr txBox="1">
            <a:spLocks noGrp="1"/>
          </p:cNvSpPr>
          <p:nvPr>
            <p:ph type="body" idx="4"/>
          </p:nvPr>
        </p:nvSpPr>
        <p:spPr>
          <a:xfrm>
            <a:off x="414769" y="3174292"/>
            <a:ext cx="3706739" cy="946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6" name="Google Shape;1136;p66"/>
          <p:cNvSpPr txBox="1">
            <a:spLocks noGrp="1"/>
          </p:cNvSpPr>
          <p:nvPr>
            <p:ph type="body" idx="5"/>
          </p:nvPr>
        </p:nvSpPr>
        <p:spPr>
          <a:xfrm>
            <a:off x="5027626" y="3364870"/>
            <a:ext cx="3706739" cy="946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66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112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13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/>
                                        <p:tgtEl>
                                          <p:spTgt spid="1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/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/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1000"/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/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1000"/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1000"/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/>
                                        <p:tgtEl>
                                          <p:spTgt spid="11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1000"/>
                                        <p:tgtEl>
                                          <p:spTgt spid="1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1000"/>
                                        <p:tgtEl>
                                          <p:spTgt spid="113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 and Text">
  <p:cSld name="1 Image and Text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4"/>
          <p:cNvSpPr txBox="1">
            <a:spLocks noGrp="1"/>
          </p:cNvSpPr>
          <p:nvPr>
            <p:ph type="title"/>
          </p:nvPr>
        </p:nvSpPr>
        <p:spPr>
          <a:xfrm>
            <a:off x="1536449" y="123479"/>
            <a:ext cx="7175406" cy="601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 sz="3000" b="0" i="0" u="none" strike="noStrike" cap="none">
                <a:solidFill>
                  <a:srgbClr val="545454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>
            <a:endParaRPr/>
          </a:p>
        </p:txBody>
      </p:sp>
      <p:sp>
        <p:nvSpPr>
          <p:cNvPr id="1316" name="Google Shape;1316;p74"/>
          <p:cNvSpPr txBox="1">
            <a:spLocks noGrp="1"/>
          </p:cNvSpPr>
          <p:nvPr>
            <p:ph type="ftr" idx="11"/>
          </p:nvPr>
        </p:nvSpPr>
        <p:spPr>
          <a:xfrm>
            <a:off x="5254451" y="473193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17" name="Google Shape;1317;p74"/>
          <p:cNvSpPr txBox="1">
            <a:spLocks noGrp="1"/>
          </p:cNvSpPr>
          <p:nvPr>
            <p:ph type="sldNum" idx="12"/>
          </p:nvPr>
        </p:nvSpPr>
        <p:spPr>
          <a:xfrm>
            <a:off x="8576329" y="4716395"/>
            <a:ext cx="5401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318" name="Google Shape;1318;p74"/>
          <p:cNvSpPr txBox="1">
            <a:spLocks noGrp="1"/>
          </p:cNvSpPr>
          <p:nvPr>
            <p:ph type="body" idx="1"/>
          </p:nvPr>
        </p:nvSpPr>
        <p:spPr>
          <a:xfrm>
            <a:off x="1583408" y="771551"/>
            <a:ext cx="7165418" cy="25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400"/>
              <a:buFont typeface="Arial"/>
              <a:buNone/>
              <a:defRPr sz="1200" b="0" i="1" u="none" strike="noStrike" cap="none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19" name="Google Shape;1319;p74"/>
          <p:cNvSpPr/>
          <p:nvPr/>
        </p:nvSpPr>
        <p:spPr>
          <a:xfrm>
            <a:off x="1619416" y="699543"/>
            <a:ext cx="1620320" cy="36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0" name="Google Shape;1320;p74"/>
          <p:cNvSpPr/>
          <p:nvPr/>
        </p:nvSpPr>
        <p:spPr>
          <a:xfrm>
            <a:off x="3149028" y="3365744"/>
            <a:ext cx="406014" cy="4059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1" name="Google Shape;1321;p74"/>
          <p:cNvSpPr/>
          <p:nvPr/>
        </p:nvSpPr>
        <p:spPr>
          <a:xfrm>
            <a:off x="1034051" y="1611024"/>
            <a:ext cx="2530434" cy="2530214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2" name="Google Shape;1322;p74"/>
          <p:cNvSpPr/>
          <p:nvPr/>
        </p:nvSpPr>
        <p:spPr>
          <a:xfrm>
            <a:off x="732959" y="1907475"/>
            <a:ext cx="684135" cy="68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3" name="Google Shape;1323;p74"/>
          <p:cNvSpPr/>
          <p:nvPr/>
        </p:nvSpPr>
        <p:spPr>
          <a:xfrm>
            <a:off x="952102" y="1548951"/>
            <a:ext cx="2530434" cy="2530214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4" name="Google Shape;1324;p74"/>
          <p:cNvSpPr>
            <a:spLocks noGrp="1"/>
          </p:cNvSpPr>
          <p:nvPr>
            <p:ph type="pic" idx="2"/>
          </p:nvPr>
        </p:nvSpPr>
        <p:spPr>
          <a:xfrm>
            <a:off x="1034052" y="1611024"/>
            <a:ext cx="2458420" cy="2458207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5" name="Google Shape;1325;p74"/>
          <p:cNvSpPr/>
          <p:nvPr/>
        </p:nvSpPr>
        <p:spPr>
          <a:xfrm>
            <a:off x="385923" y="1539015"/>
            <a:ext cx="43208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6" name="Google Shape;1326;p74"/>
          <p:cNvSpPr/>
          <p:nvPr/>
        </p:nvSpPr>
        <p:spPr>
          <a:xfrm>
            <a:off x="1075026" y="1562918"/>
            <a:ext cx="216043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7" name="Google Shape;1327;p74"/>
          <p:cNvSpPr/>
          <p:nvPr/>
        </p:nvSpPr>
        <p:spPr>
          <a:xfrm>
            <a:off x="3650409" y="3173669"/>
            <a:ext cx="243519" cy="2434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8" name="Google Shape;1328;p74"/>
          <p:cNvSpPr txBox="1">
            <a:spLocks noGrp="1"/>
          </p:cNvSpPr>
          <p:nvPr>
            <p:ph type="body" idx="3"/>
          </p:nvPr>
        </p:nvSpPr>
        <p:spPr>
          <a:xfrm>
            <a:off x="4005879" y="2140464"/>
            <a:ext cx="4366826" cy="193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9" name="Google Shape;1329;p74"/>
          <p:cNvSpPr/>
          <p:nvPr/>
        </p:nvSpPr>
        <p:spPr>
          <a:xfrm>
            <a:off x="4077893" y="2048768"/>
            <a:ext cx="1620320" cy="360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0" name="Google Shape;1330;p74"/>
          <p:cNvSpPr txBox="1">
            <a:spLocks noGrp="1"/>
          </p:cNvSpPr>
          <p:nvPr>
            <p:ph type="body" idx="4"/>
          </p:nvPr>
        </p:nvSpPr>
        <p:spPr>
          <a:xfrm>
            <a:off x="4005879" y="1564862"/>
            <a:ext cx="4366826" cy="46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033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1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0"/>
                            </p:stCondLst>
                            <p:childTnLst>
                              <p:par>
                                <p:cTn id="1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33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500"/>
                            </p:stCondLst>
                            <p:childTnLst>
                              <p:par>
                                <p:cTn id="1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500"/>
                            </p:stCondLst>
                            <p:childTnLst>
                              <p:par>
                                <p:cTn id="1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000"/>
                            </p:stCondLst>
                            <p:childTnLst>
                              <p:par>
                                <p:cTn id="1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000"/>
                            </p:stCondLst>
                            <p:childTnLst>
                              <p:par>
                                <p:cTn id="1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500"/>
                            </p:stCondLst>
                            <p:childTnLst>
                              <p:par>
                                <p:cTn id="1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32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Steps">
  <p:cSld name="3 Steps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81"/>
          <p:cNvSpPr/>
          <p:nvPr/>
        </p:nvSpPr>
        <p:spPr>
          <a:xfrm>
            <a:off x="-14863" y="4238877"/>
            <a:ext cx="3338805" cy="3602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7" name="Google Shape;1567;p81"/>
          <p:cNvSpPr/>
          <p:nvPr/>
        </p:nvSpPr>
        <p:spPr>
          <a:xfrm rot="10800000">
            <a:off x="2963695" y="3322719"/>
            <a:ext cx="360248" cy="1276376"/>
          </a:xfrm>
          <a:custGeom>
            <a:avLst/>
            <a:gdLst/>
            <a:ahLst/>
            <a:cxnLst/>
            <a:rect l="l" t="t" r="r" b="b"/>
            <a:pathLst>
              <a:path w="720434" h="2552751" extrusionOk="0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rgbClr val="0081A9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8" name="Google Shape;1568;p81"/>
          <p:cNvSpPr txBox="1">
            <a:spLocks noGrp="1"/>
          </p:cNvSpPr>
          <p:nvPr>
            <p:ph type="title"/>
          </p:nvPr>
        </p:nvSpPr>
        <p:spPr>
          <a:xfrm>
            <a:off x="1536449" y="123479"/>
            <a:ext cx="7175406" cy="601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 sz="3000" b="0" i="0" u="none" strike="noStrike" cap="none">
                <a:solidFill>
                  <a:srgbClr val="545454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>
            <a:endParaRPr/>
          </a:p>
        </p:txBody>
      </p:sp>
      <p:sp>
        <p:nvSpPr>
          <p:cNvPr id="1569" name="Google Shape;1569;p81"/>
          <p:cNvSpPr txBox="1">
            <a:spLocks noGrp="1"/>
          </p:cNvSpPr>
          <p:nvPr>
            <p:ph type="ftr" idx="11"/>
          </p:nvPr>
        </p:nvSpPr>
        <p:spPr>
          <a:xfrm>
            <a:off x="5254451" y="473193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70" name="Google Shape;1570;p81"/>
          <p:cNvSpPr txBox="1">
            <a:spLocks noGrp="1"/>
          </p:cNvSpPr>
          <p:nvPr>
            <p:ph type="sldNum" idx="12"/>
          </p:nvPr>
        </p:nvSpPr>
        <p:spPr>
          <a:xfrm>
            <a:off x="8576329" y="4716395"/>
            <a:ext cx="5401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71" name="Google Shape;1571;p81"/>
          <p:cNvSpPr txBox="1">
            <a:spLocks noGrp="1"/>
          </p:cNvSpPr>
          <p:nvPr>
            <p:ph type="body" idx="1"/>
          </p:nvPr>
        </p:nvSpPr>
        <p:spPr>
          <a:xfrm>
            <a:off x="1583408" y="771551"/>
            <a:ext cx="7165418" cy="25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400"/>
              <a:buFont typeface="Arial"/>
              <a:buNone/>
              <a:defRPr sz="1200" b="0" i="1" u="none" strike="noStrike" cap="none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72" name="Google Shape;1572;p81"/>
          <p:cNvSpPr/>
          <p:nvPr/>
        </p:nvSpPr>
        <p:spPr>
          <a:xfrm>
            <a:off x="1619416" y="699543"/>
            <a:ext cx="1620320" cy="36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3" name="Google Shape;1573;p81"/>
          <p:cNvSpPr/>
          <p:nvPr/>
        </p:nvSpPr>
        <p:spPr>
          <a:xfrm rot="10800000">
            <a:off x="2963695" y="3322719"/>
            <a:ext cx="2300267" cy="360217"/>
          </a:xfrm>
          <a:custGeom>
            <a:avLst/>
            <a:gdLst/>
            <a:ahLst/>
            <a:cxnLst/>
            <a:rect l="l" t="t" r="r" b="b"/>
            <a:pathLst>
              <a:path w="4600136" h="720434" extrusionOk="0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4" name="Google Shape;1574;p81"/>
          <p:cNvSpPr/>
          <p:nvPr/>
        </p:nvSpPr>
        <p:spPr>
          <a:xfrm rot="10800000">
            <a:off x="4903714" y="2406560"/>
            <a:ext cx="360248" cy="1276376"/>
          </a:xfrm>
          <a:custGeom>
            <a:avLst/>
            <a:gdLst/>
            <a:ahLst/>
            <a:cxnLst/>
            <a:rect l="l" t="t" r="r" b="b"/>
            <a:pathLst>
              <a:path w="720434" h="2552751" extrusionOk="0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rgbClr val="659223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5" name="Google Shape;1575;p81"/>
          <p:cNvSpPr/>
          <p:nvPr/>
        </p:nvSpPr>
        <p:spPr>
          <a:xfrm>
            <a:off x="4903714" y="2406560"/>
            <a:ext cx="2300267" cy="360217"/>
          </a:xfrm>
          <a:custGeom>
            <a:avLst/>
            <a:gdLst/>
            <a:ahLst/>
            <a:cxnLst/>
            <a:rect l="l" t="t" r="r" b="b"/>
            <a:pathLst>
              <a:path w="4600136" h="720434" extrusionOk="0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6" name="Google Shape;1576;p81"/>
          <p:cNvSpPr/>
          <p:nvPr/>
        </p:nvSpPr>
        <p:spPr>
          <a:xfrm rot="10800000">
            <a:off x="6843734" y="1490402"/>
            <a:ext cx="360248" cy="1276376"/>
          </a:xfrm>
          <a:custGeom>
            <a:avLst/>
            <a:gdLst/>
            <a:ahLst/>
            <a:cxnLst/>
            <a:rect l="l" t="t" r="r" b="b"/>
            <a:pathLst>
              <a:path w="720434" h="2552751" extrusionOk="0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rgbClr val="F10246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7" name="Google Shape;1577;p81"/>
          <p:cNvSpPr/>
          <p:nvPr/>
        </p:nvSpPr>
        <p:spPr>
          <a:xfrm>
            <a:off x="6843733" y="1490402"/>
            <a:ext cx="2300267" cy="360217"/>
          </a:xfrm>
          <a:custGeom>
            <a:avLst/>
            <a:gdLst/>
            <a:ahLst/>
            <a:cxnLst/>
            <a:rect l="l" t="t" r="r" b="b"/>
            <a:pathLst>
              <a:path w="4600135" h="720434" extrusionOk="0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8" name="Google Shape;1578;p81"/>
          <p:cNvSpPr txBox="1"/>
          <p:nvPr/>
        </p:nvSpPr>
        <p:spPr>
          <a:xfrm>
            <a:off x="3443531" y="3682935"/>
            <a:ext cx="970863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53D6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</a:t>
            </a:r>
            <a:endParaRPr sz="6000">
              <a:solidFill>
                <a:srgbClr val="53D6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79" name="Google Shape;1579;p81"/>
          <p:cNvSpPr txBox="1"/>
          <p:nvPr/>
        </p:nvSpPr>
        <p:spPr>
          <a:xfrm>
            <a:off x="5383868" y="2766777"/>
            <a:ext cx="970863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7DF7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02</a:t>
            </a:r>
            <a:endParaRPr sz="6000">
              <a:solidFill>
                <a:srgbClr val="B7DF7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80" name="Google Shape;1580;p81"/>
          <p:cNvSpPr txBox="1"/>
          <p:nvPr/>
        </p:nvSpPr>
        <p:spPr>
          <a:xfrm>
            <a:off x="7324205" y="1850619"/>
            <a:ext cx="970863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D91A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03</a:t>
            </a:r>
            <a:endParaRPr sz="6000">
              <a:solidFill>
                <a:srgbClr val="FD91A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81" name="Google Shape;1581;p81"/>
          <p:cNvSpPr/>
          <p:nvPr/>
        </p:nvSpPr>
        <p:spPr>
          <a:xfrm>
            <a:off x="4560909" y="3322719"/>
            <a:ext cx="702526" cy="360217"/>
          </a:xfrm>
          <a:custGeom>
            <a:avLst/>
            <a:gdLst/>
            <a:ahLst/>
            <a:cxnLst/>
            <a:rect l="l" t="t" r="r" b="b"/>
            <a:pathLst>
              <a:path w="1404929" h="720434" extrusionOk="0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dk2">
              <a:alpha val="34901"/>
            </a:schemeClr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2" name="Google Shape;1582;p81"/>
          <p:cNvSpPr/>
          <p:nvPr/>
        </p:nvSpPr>
        <p:spPr>
          <a:xfrm>
            <a:off x="2612432" y="4238877"/>
            <a:ext cx="702526" cy="360217"/>
          </a:xfrm>
          <a:custGeom>
            <a:avLst/>
            <a:gdLst/>
            <a:ahLst/>
            <a:cxnLst/>
            <a:rect l="l" t="t" r="r" b="b"/>
            <a:pathLst>
              <a:path w="1404929" h="720434" extrusionOk="0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dk1">
              <a:alpha val="34901"/>
            </a:schemeClr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3" name="Google Shape;1583;p81"/>
          <p:cNvSpPr/>
          <p:nvPr/>
        </p:nvSpPr>
        <p:spPr>
          <a:xfrm>
            <a:off x="6501362" y="2404277"/>
            <a:ext cx="702526" cy="360217"/>
          </a:xfrm>
          <a:custGeom>
            <a:avLst/>
            <a:gdLst/>
            <a:ahLst/>
            <a:cxnLst/>
            <a:rect l="l" t="t" r="r" b="b"/>
            <a:pathLst>
              <a:path w="1404929" h="720434" extrusionOk="0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dk2">
              <a:alpha val="34901"/>
            </a:schemeClr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4" name="Google Shape;1584;p81"/>
          <p:cNvSpPr txBox="1">
            <a:spLocks noGrp="1"/>
          </p:cNvSpPr>
          <p:nvPr>
            <p:ph type="body" idx="2"/>
          </p:nvPr>
        </p:nvSpPr>
        <p:spPr>
          <a:xfrm>
            <a:off x="386895" y="3247110"/>
            <a:ext cx="24258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228611" marR="0" lvl="0" indent="-114306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85" name="Google Shape;1585;p81"/>
          <p:cNvSpPr txBox="1">
            <a:spLocks noGrp="1"/>
          </p:cNvSpPr>
          <p:nvPr>
            <p:ph type="body" idx="3"/>
          </p:nvPr>
        </p:nvSpPr>
        <p:spPr>
          <a:xfrm>
            <a:off x="379861" y="3624932"/>
            <a:ext cx="2436233" cy="61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86" name="Google Shape;1586;p81"/>
          <p:cNvSpPr/>
          <p:nvPr/>
        </p:nvSpPr>
        <p:spPr>
          <a:xfrm>
            <a:off x="1125762" y="3576228"/>
            <a:ext cx="1620320" cy="36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7" name="Google Shape;1587;p81"/>
          <p:cNvSpPr txBox="1">
            <a:spLocks noGrp="1"/>
          </p:cNvSpPr>
          <p:nvPr>
            <p:ph type="body" idx="4"/>
          </p:nvPr>
        </p:nvSpPr>
        <p:spPr>
          <a:xfrm>
            <a:off x="2341302" y="2334252"/>
            <a:ext cx="24258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228611" marR="0" lvl="0" indent="-114306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88" name="Google Shape;1588;p81"/>
          <p:cNvSpPr txBox="1">
            <a:spLocks noGrp="1"/>
          </p:cNvSpPr>
          <p:nvPr>
            <p:ph type="body" idx="5"/>
          </p:nvPr>
        </p:nvSpPr>
        <p:spPr>
          <a:xfrm>
            <a:off x="2334268" y="2712074"/>
            <a:ext cx="2436233" cy="61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89" name="Google Shape;1589;p81"/>
          <p:cNvSpPr/>
          <p:nvPr/>
        </p:nvSpPr>
        <p:spPr>
          <a:xfrm>
            <a:off x="3080169" y="2663370"/>
            <a:ext cx="1620320" cy="360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0" name="Google Shape;1590;p81"/>
          <p:cNvSpPr txBox="1">
            <a:spLocks noGrp="1"/>
          </p:cNvSpPr>
          <p:nvPr>
            <p:ph type="body" idx="6"/>
          </p:nvPr>
        </p:nvSpPr>
        <p:spPr>
          <a:xfrm>
            <a:off x="4282811" y="1414794"/>
            <a:ext cx="24258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228611" marR="0" lvl="0" indent="-114306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1" name="Google Shape;1591;p81"/>
          <p:cNvSpPr txBox="1">
            <a:spLocks noGrp="1"/>
          </p:cNvSpPr>
          <p:nvPr>
            <p:ph type="body" idx="7"/>
          </p:nvPr>
        </p:nvSpPr>
        <p:spPr>
          <a:xfrm>
            <a:off x="4275777" y="1792616"/>
            <a:ext cx="2436233" cy="61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228611" marR="0" lvl="0" indent="-114306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2" name="Google Shape;1592;p81"/>
          <p:cNvSpPr/>
          <p:nvPr/>
        </p:nvSpPr>
        <p:spPr>
          <a:xfrm>
            <a:off x="5021677" y="1743912"/>
            <a:ext cx="1620320" cy="36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5908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7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5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8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1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1587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900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588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95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0000"/>
                            </p:stCondLst>
                            <p:childTnLst>
                              <p:par>
                                <p:cTn id="2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1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500"/>
                            </p:stCondLst>
                            <p:childTnLst>
                              <p:par>
                                <p:cTn id="2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1000"/>
                            </p:stCondLst>
                            <p:childTnLst>
                              <p:par>
                                <p:cTn id="2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1500"/>
                            </p:stCondLst>
                            <p:childTnLst>
                              <p:par>
                                <p:cTn id="2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2000"/>
                            </p:stCondLst>
                            <p:childTnLst>
                              <p:par>
                                <p:cTn id="2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2500"/>
                            </p:stCondLst>
                            <p:childTnLst>
                              <p:par>
                                <p:cTn id="2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3000"/>
                            </p:stCondLst>
                            <p:childTnLst>
                              <p:par>
                                <p:cTn id="2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3500"/>
                            </p:stCondLst>
                            <p:childTnLst>
                              <p:par>
                                <p:cTn id="2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/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4000"/>
                            </p:stCondLst>
                            <p:childTnLst>
                              <p:par>
                                <p:cTn id="2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159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24500"/>
                            </p:stCondLst>
                            <p:childTnLst>
                              <p:par>
                                <p:cTn id="2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5000"/>
                            </p:stCondLst>
                            <p:childTnLst>
                              <p:par>
                                <p:cTn id="2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5500"/>
                            </p:stCondLst>
                            <p:childTnLst>
                              <p:par>
                                <p:cTn id="2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6000"/>
                            </p:stCondLst>
                            <p:childTnLst>
                              <p:par>
                                <p:cTn id="2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6500"/>
                            </p:stCondLst>
                            <p:childTnLst>
                              <p:par>
                                <p:cTn id="2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7000"/>
                            </p:stCondLst>
                            <p:childTnLst>
                              <p:par>
                                <p:cTn id="2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7500"/>
                            </p:stCondLst>
                            <p:childTnLst>
                              <p:par>
                                <p:cTn id="2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800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850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59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3152250" y="1427253"/>
            <a:ext cx="28395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1"/>
          </p:nvPr>
        </p:nvSpPr>
        <p:spPr>
          <a:xfrm>
            <a:off x="2370300" y="3065538"/>
            <a:ext cx="44034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/>
          <p:nvPr/>
        </p:nvSpPr>
        <p:spPr>
          <a:xfrm rot="-10067203" flipH="1">
            <a:off x="1898724" y="224876"/>
            <a:ext cx="404556" cy="500809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flipH="1">
            <a:off x="-294132" y="-794525"/>
            <a:ext cx="2137180" cy="1869074"/>
          </a:xfrm>
          <a:custGeom>
            <a:avLst/>
            <a:gdLst/>
            <a:ahLst/>
            <a:cxnLst/>
            <a:rect l="l" t="t" r="r" b="b"/>
            <a:pathLst>
              <a:path w="48227" h="42177" extrusionOk="0">
                <a:moveTo>
                  <a:pt x="25213" y="33983"/>
                </a:moveTo>
                <a:cubicBezTo>
                  <a:pt x="27495" y="34891"/>
                  <a:pt x="28430" y="37283"/>
                  <a:pt x="29970" y="39042"/>
                </a:cubicBezTo>
                <a:cubicBezTo>
                  <a:pt x="31757" y="41077"/>
                  <a:pt x="34369" y="42177"/>
                  <a:pt x="37091" y="42039"/>
                </a:cubicBezTo>
                <a:cubicBezTo>
                  <a:pt x="39868" y="41847"/>
                  <a:pt x="42590" y="40005"/>
                  <a:pt x="43305" y="37530"/>
                </a:cubicBezTo>
                <a:cubicBezTo>
                  <a:pt x="43717" y="36045"/>
                  <a:pt x="43387" y="34506"/>
                  <a:pt x="43305" y="32994"/>
                </a:cubicBezTo>
                <a:cubicBezTo>
                  <a:pt x="43140" y="29887"/>
                  <a:pt x="43964" y="26725"/>
                  <a:pt x="44927" y="23700"/>
                </a:cubicBezTo>
                <a:cubicBezTo>
                  <a:pt x="45917" y="20649"/>
                  <a:pt x="47099" y="17624"/>
                  <a:pt x="47649" y="14517"/>
                </a:cubicBezTo>
                <a:cubicBezTo>
                  <a:pt x="48226" y="11383"/>
                  <a:pt x="48171" y="8139"/>
                  <a:pt x="46769" y="5334"/>
                </a:cubicBezTo>
                <a:cubicBezTo>
                  <a:pt x="45367" y="2530"/>
                  <a:pt x="42425" y="303"/>
                  <a:pt x="38988" y="138"/>
                </a:cubicBezTo>
                <a:cubicBezTo>
                  <a:pt x="36458" y="0"/>
                  <a:pt x="34039" y="715"/>
                  <a:pt x="32554" y="2612"/>
                </a:cubicBezTo>
                <a:cubicBezTo>
                  <a:pt x="30822" y="4784"/>
                  <a:pt x="29255" y="8111"/>
                  <a:pt x="26725" y="9073"/>
                </a:cubicBezTo>
                <a:cubicBezTo>
                  <a:pt x="22849" y="10531"/>
                  <a:pt x="19247" y="7231"/>
                  <a:pt x="11054" y="10036"/>
                </a:cubicBezTo>
                <a:cubicBezTo>
                  <a:pt x="6490" y="11603"/>
                  <a:pt x="1623" y="15232"/>
                  <a:pt x="908" y="21363"/>
                </a:cubicBezTo>
                <a:cubicBezTo>
                  <a:pt x="1" y="29282"/>
                  <a:pt x="5720" y="34918"/>
                  <a:pt x="11384" y="35688"/>
                </a:cubicBezTo>
                <a:cubicBezTo>
                  <a:pt x="13803" y="36018"/>
                  <a:pt x="17130" y="34918"/>
                  <a:pt x="19109" y="34313"/>
                </a:cubicBezTo>
                <a:cubicBezTo>
                  <a:pt x="21117" y="33681"/>
                  <a:pt x="23344" y="33214"/>
                  <a:pt x="25213" y="339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 rot="10800000" flipH="1">
            <a:off x="6582349" y="4155397"/>
            <a:ext cx="2904224" cy="1199478"/>
          </a:xfrm>
          <a:custGeom>
            <a:avLst/>
            <a:gdLst/>
            <a:ahLst/>
            <a:cxnLst/>
            <a:rect l="l" t="t" r="r" b="b"/>
            <a:pathLst>
              <a:path w="78223" h="32307" extrusionOk="0">
                <a:moveTo>
                  <a:pt x="67307" y="27578"/>
                </a:moveTo>
                <a:cubicBezTo>
                  <a:pt x="69177" y="24608"/>
                  <a:pt x="69149" y="20512"/>
                  <a:pt x="71266" y="17735"/>
                </a:cubicBezTo>
                <a:cubicBezTo>
                  <a:pt x="72833" y="15700"/>
                  <a:pt x="75390" y="14600"/>
                  <a:pt x="76600" y="12291"/>
                </a:cubicBezTo>
                <a:cubicBezTo>
                  <a:pt x="78222" y="9129"/>
                  <a:pt x="76435" y="4922"/>
                  <a:pt x="73603" y="2998"/>
                </a:cubicBezTo>
                <a:cubicBezTo>
                  <a:pt x="70771" y="1046"/>
                  <a:pt x="67225" y="798"/>
                  <a:pt x="63870" y="661"/>
                </a:cubicBezTo>
                <a:cubicBezTo>
                  <a:pt x="45669" y="1"/>
                  <a:pt x="27495" y="1650"/>
                  <a:pt x="9349" y="3328"/>
                </a:cubicBezTo>
                <a:cubicBezTo>
                  <a:pt x="6022" y="3630"/>
                  <a:pt x="2090" y="4372"/>
                  <a:pt x="770" y="7672"/>
                </a:cubicBezTo>
                <a:cubicBezTo>
                  <a:pt x="1" y="9651"/>
                  <a:pt x="495" y="11961"/>
                  <a:pt x="1320" y="13913"/>
                </a:cubicBezTo>
                <a:cubicBezTo>
                  <a:pt x="4317" y="21089"/>
                  <a:pt x="11878" y="25763"/>
                  <a:pt x="19164" y="24883"/>
                </a:cubicBezTo>
                <a:cubicBezTo>
                  <a:pt x="24168" y="24306"/>
                  <a:pt x="28870" y="21391"/>
                  <a:pt x="33901" y="21556"/>
                </a:cubicBezTo>
                <a:cubicBezTo>
                  <a:pt x="37998" y="21666"/>
                  <a:pt x="41765" y="23783"/>
                  <a:pt x="45284" y="25983"/>
                </a:cubicBezTo>
                <a:cubicBezTo>
                  <a:pt x="48803" y="28210"/>
                  <a:pt x="52350" y="30630"/>
                  <a:pt x="56337" y="31482"/>
                </a:cubicBezTo>
                <a:cubicBezTo>
                  <a:pt x="60351" y="32307"/>
                  <a:pt x="65025" y="31207"/>
                  <a:pt x="67307" y="27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 rot="-4499719" flipH="1">
            <a:off x="7607825" y="3904605"/>
            <a:ext cx="488629" cy="604913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242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8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 rot="5400000">
            <a:off x="444973" y="339479"/>
            <a:ext cx="239728" cy="296764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"/>
          <p:cNvSpPr/>
          <p:nvPr/>
        </p:nvSpPr>
        <p:spPr>
          <a:xfrm rot="5400000">
            <a:off x="-572529" y="-65920"/>
            <a:ext cx="1266441" cy="1107568"/>
          </a:xfrm>
          <a:custGeom>
            <a:avLst/>
            <a:gdLst/>
            <a:ahLst/>
            <a:cxnLst/>
            <a:rect l="l" t="t" r="r" b="b"/>
            <a:pathLst>
              <a:path w="48227" h="42177" extrusionOk="0">
                <a:moveTo>
                  <a:pt x="25213" y="33983"/>
                </a:moveTo>
                <a:cubicBezTo>
                  <a:pt x="27495" y="34891"/>
                  <a:pt x="28430" y="37283"/>
                  <a:pt x="29970" y="39042"/>
                </a:cubicBezTo>
                <a:cubicBezTo>
                  <a:pt x="31757" y="41077"/>
                  <a:pt x="34369" y="42177"/>
                  <a:pt x="37091" y="42039"/>
                </a:cubicBezTo>
                <a:cubicBezTo>
                  <a:pt x="39868" y="41847"/>
                  <a:pt x="42590" y="40005"/>
                  <a:pt x="43305" y="37530"/>
                </a:cubicBezTo>
                <a:cubicBezTo>
                  <a:pt x="43717" y="36045"/>
                  <a:pt x="43387" y="34506"/>
                  <a:pt x="43305" y="32994"/>
                </a:cubicBezTo>
                <a:cubicBezTo>
                  <a:pt x="43140" y="29887"/>
                  <a:pt x="43964" y="26725"/>
                  <a:pt x="44927" y="23700"/>
                </a:cubicBezTo>
                <a:cubicBezTo>
                  <a:pt x="45917" y="20649"/>
                  <a:pt x="47099" y="17624"/>
                  <a:pt x="47649" y="14517"/>
                </a:cubicBezTo>
                <a:cubicBezTo>
                  <a:pt x="48226" y="11383"/>
                  <a:pt x="48171" y="8139"/>
                  <a:pt x="46769" y="5334"/>
                </a:cubicBezTo>
                <a:cubicBezTo>
                  <a:pt x="45367" y="2530"/>
                  <a:pt x="42425" y="303"/>
                  <a:pt x="38988" y="138"/>
                </a:cubicBezTo>
                <a:cubicBezTo>
                  <a:pt x="36458" y="0"/>
                  <a:pt x="34039" y="715"/>
                  <a:pt x="32554" y="2612"/>
                </a:cubicBezTo>
                <a:cubicBezTo>
                  <a:pt x="30822" y="4784"/>
                  <a:pt x="29255" y="8111"/>
                  <a:pt x="26725" y="9073"/>
                </a:cubicBezTo>
                <a:cubicBezTo>
                  <a:pt x="22849" y="10531"/>
                  <a:pt x="19247" y="7231"/>
                  <a:pt x="11054" y="10036"/>
                </a:cubicBezTo>
                <a:cubicBezTo>
                  <a:pt x="6490" y="11603"/>
                  <a:pt x="1623" y="15232"/>
                  <a:pt x="908" y="21363"/>
                </a:cubicBezTo>
                <a:cubicBezTo>
                  <a:pt x="1" y="29282"/>
                  <a:pt x="5720" y="34918"/>
                  <a:pt x="11384" y="35688"/>
                </a:cubicBezTo>
                <a:cubicBezTo>
                  <a:pt x="13803" y="36018"/>
                  <a:pt x="17130" y="34918"/>
                  <a:pt x="19109" y="34313"/>
                </a:cubicBezTo>
                <a:cubicBezTo>
                  <a:pt x="21117" y="33681"/>
                  <a:pt x="23344" y="33214"/>
                  <a:pt x="25213" y="339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/>
          <p:nvPr/>
        </p:nvSpPr>
        <p:spPr>
          <a:xfrm rot="1406454" flipH="1">
            <a:off x="8580881" y="3913157"/>
            <a:ext cx="936760" cy="1012221"/>
          </a:xfrm>
          <a:custGeom>
            <a:avLst/>
            <a:gdLst/>
            <a:ahLst/>
            <a:cxnLst/>
            <a:rect l="l" t="t" r="r" b="b"/>
            <a:pathLst>
              <a:path w="31427" h="33956" extrusionOk="0">
                <a:moveTo>
                  <a:pt x="7561" y="6021"/>
                </a:moveTo>
                <a:cubicBezTo>
                  <a:pt x="4014" y="10806"/>
                  <a:pt x="0" y="24580"/>
                  <a:pt x="12153" y="33956"/>
                </a:cubicBezTo>
                <a:lnTo>
                  <a:pt x="12153" y="33956"/>
                </a:lnTo>
                <a:cubicBezTo>
                  <a:pt x="12840" y="29557"/>
                  <a:pt x="16442" y="26505"/>
                  <a:pt x="20566" y="24828"/>
                </a:cubicBezTo>
                <a:cubicBezTo>
                  <a:pt x="20923" y="24718"/>
                  <a:pt x="21281" y="24580"/>
                  <a:pt x="21638" y="24443"/>
                </a:cubicBezTo>
                <a:lnTo>
                  <a:pt x="21666" y="24443"/>
                </a:lnTo>
                <a:lnTo>
                  <a:pt x="21666" y="24443"/>
                </a:lnTo>
                <a:cubicBezTo>
                  <a:pt x="30134" y="20759"/>
                  <a:pt x="31426" y="9321"/>
                  <a:pt x="24003" y="3849"/>
                </a:cubicBezTo>
                <a:cubicBezTo>
                  <a:pt x="18806" y="0"/>
                  <a:pt x="11355" y="853"/>
                  <a:pt x="7561" y="60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5"/>
          <p:cNvSpPr/>
          <p:nvPr/>
        </p:nvSpPr>
        <p:spPr>
          <a:xfrm rot="9899836">
            <a:off x="8525370" y="4584777"/>
            <a:ext cx="291734" cy="361171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62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173500" y="1320150"/>
            <a:ext cx="4797000" cy="25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 rot="-5400000" flipH="1">
            <a:off x="-887070" y="307073"/>
            <a:ext cx="2309143" cy="953703"/>
          </a:xfrm>
          <a:custGeom>
            <a:avLst/>
            <a:gdLst/>
            <a:ahLst/>
            <a:cxnLst/>
            <a:rect l="l" t="t" r="r" b="b"/>
            <a:pathLst>
              <a:path w="78223" h="32307" extrusionOk="0">
                <a:moveTo>
                  <a:pt x="67307" y="27578"/>
                </a:moveTo>
                <a:cubicBezTo>
                  <a:pt x="69177" y="24608"/>
                  <a:pt x="69149" y="20512"/>
                  <a:pt x="71266" y="17735"/>
                </a:cubicBezTo>
                <a:cubicBezTo>
                  <a:pt x="72833" y="15700"/>
                  <a:pt x="75390" y="14600"/>
                  <a:pt x="76600" y="12291"/>
                </a:cubicBezTo>
                <a:cubicBezTo>
                  <a:pt x="78222" y="9129"/>
                  <a:pt x="76435" y="4922"/>
                  <a:pt x="73603" y="2998"/>
                </a:cubicBezTo>
                <a:cubicBezTo>
                  <a:pt x="70771" y="1046"/>
                  <a:pt x="67225" y="798"/>
                  <a:pt x="63870" y="661"/>
                </a:cubicBezTo>
                <a:cubicBezTo>
                  <a:pt x="45669" y="1"/>
                  <a:pt x="27495" y="1650"/>
                  <a:pt x="9349" y="3328"/>
                </a:cubicBezTo>
                <a:cubicBezTo>
                  <a:pt x="6022" y="3630"/>
                  <a:pt x="2090" y="4372"/>
                  <a:pt x="770" y="7672"/>
                </a:cubicBezTo>
                <a:cubicBezTo>
                  <a:pt x="1" y="9651"/>
                  <a:pt x="495" y="11961"/>
                  <a:pt x="1320" y="13913"/>
                </a:cubicBezTo>
                <a:cubicBezTo>
                  <a:pt x="4317" y="21089"/>
                  <a:pt x="11878" y="25763"/>
                  <a:pt x="19164" y="24883"/>
                </a:cubicBezTo>
                <a:cubicBezTo>
                  <a:pt x="24168" y="24306"/>
                  <a:pt x="28870" y="21391"/>
                  <a:pt x="33901" y="21556"/>
                </a:cubicBezTo>
                <a:cubicBezTo>
                  <a:pt x="37998" y="21666"/>
                  <a:pt x="41765" y="23783"/>
                  <a:pt x="45284" y="25983"/>
                </a:cubicBezTo>
                <a:cubicBezTo>
                  <a:pt x="48803" y="28210"/>
                  <a:pt x="52350" y="30630"/>
                  <a:pt x="56337" y="31482"/>
                </a:cubicBezTo>
                <a:cubicBezTo>
                  <a:pt x="60351" y="32307"/>
                  <a:pt x="65025" y="31207"/>
                  <a:pt x="67307" y="27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 rot="10800000" flipH="1">
            <a:off x="1012526" y="4412782"/>
            <a:ext cx="334808" cy="301671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 rot="10800000" flipH="1">
            <a:off x="-158099" y="3041321"/>
            <a:ext cx="1590445" cy="1360066"/>
          </a:xfrm>
          <a:custGeom>
            <a:avLst/>
            <a:gdLst/>
            <a:ahLst/>
            <a:cxnLst/>
            <a:rect l="l" t="t" r="r" b="b"/>
            <a:pathLst>
              <a:path w="58125" h="49710" extrusionOk="0">
                <a:moveTo>
                  <a:pt x="18999" y="32581"/>
                </a:moveTo>
                <a:cubicBezTo>
                  <a:pt x="20374" y="34918"/>
                  <a:pt x="19577" y="37667"/>
                  <a:pt x="19742" y="40252"/>
                </a:cubicBezTo>
                <a:cubicBezTo>
                  <a:pt x="19934" y="43276"/>
                  <a:pt x="21474" y="46026"/>
                  <a:pt x="23976" y="47758"/>
                </a:cubicBezTo>
                <a:cubicBezTo>
                  <a:pt x="26560" y="49463"/>
                  <a:pt x="30217" y="49710"/>
                  <a:pt x="32499" y="48005"/>
                </a:cubicBezTo>
                <a:cubicBezTo>
                  <a:pt x="33874" y="46961"/>
                  <a:pt x="34671" y="45393"/>
                  <a:pt x="35606" y="44019"/>
                </a:cubicBezTo>
                <a:cubicBezTo>
                  <a:pt x="37586" y="41159"/>
                  <a:pt x="40418" y="38932"/>
                  <a:pt x="43360" y="36925"/>
                </a:cubicBezTo>
                <a:cubicBezTo>
                  <a:pt x="46301" y="34918"/>
                  <a:pt x="49381" y="33048"/>
                  <a:pt x="51993" y="30684"/>
                </a:cubicBezTo>
                <a:cubicBezTo>
                  <a:pt x="54632" y="28347"/>
                  <a:pt x="56804" y="25432"/>
                  <a:pt x="57464" y="21996"/>
                </a:cubicBezTo>
                <a:cubicBezTo>
                  <a:pt x="58124" y="18586"/>
                  <a:pt x="57079" y="14627"/>
                  <a:pt x="54165" y="12153"/>
                </a:cubicBezTo>
                <a:cubicBezTo>
                  <a:pt x="51993" y="10310"/>
                  <a:pt x="49381" y="9293"/>
                  <a:pt x="46796" y="9926"/>
                </a:cubicBezTo>
                <a:cubicBezTo>
                  <a:pt x="43799" y="10695"/>
                  <a:pt x="40143" y="12565"/>
                  <a:pt x="37283" y="11685"/>
                </a:cubicBezTo>
                <a:cubicBezTo>
                  <a:pt x="32857" y="10310"/>
                  <a:pt x="31949" y="4949"/>
                  <a:pt x="22849" y="1870"/>
                </a:cubicBezTo>
                <a:cubicBezTo>
                  <a:pt x="17735" y="110"/>
                  <a:pt x="10971" y="0"/>
                  <a:pt x="6187" y="4922"/>
                </a:cubicBezTo>
                <a:cubicBezTo>
                  <a:pt x="1" y="11273"/>
                  <a:pt x="1183" y="20126"/>
                  <a:pt x="5665" y="24635"/>
                </a:cubicBezTo>
                <a:cubicBezTo>
                  <a:pt x="7589" y="26587"/>
                  <a:pt x="11246" y="27879"/>
                  <a:pt x="13418" y="28704"/>
                </a:cubicBezTo>
                <a:cubicBezTo>
                  <a:pt x="15590" y="29529"/>
                  <a:pt x="17872" y="30629"/>
                  <a:pt x="18999" y="32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 rot="10800000" flipH="1">
            <a:off x="-493575" y="3748352"/>
            <a:ext cx="1506169" cy="1779111"/>
          </a:xfrm>
          <a:custGeom>
            <a:avLst/>
            <a:gdLst/>
            <a:ahLst/>
            <a:cxnLst/>
            <a:rect l="l" t="t" r="r" b="b"/>
            <a:pathLst>
              <a:path w="55045" h="65026" extrusionOk="0">
                <a:moveTo>
                  <a:pt x="16029" y="59334"/>
                </a:moveTo>
                <a:cubicBezTo>
                  <a:pt x="35496" y="51498"/>
                  <a:pt x="39647" y="65025"/>
                  <a:pt x="49270" y="56722"/>
                </a:cubicBezTo>
                <a:cubicBezTo>
                  <a:pt x="55044" y="51745"/>
                  <a:pt x="54219" y="45697"/>
                  <a:pt x="51580" y="41298"/>
                </a:cubicBezTo>
                <a:cubicBezTo>
                  <a:pt x="48171" y="35634"/>
                  <a:pt x="50975" y="27688"/>
                  <a:pt x="51607" y="25571"/>
                </a:cubicBezTo>
                <a:cubicBezTo>
                  <a:pt x="53147" y="20402"/>
                  <a:pt x="52460" y="9431"/>
                  <a:pt x="42452" y="5060"/>
                </a:cubicBezTo>
                <a:cubicBezTo>
                  <a:pt x="30876" y="1"/>
                  <a:pt x="22381" y="8717"/>
                  <a:pt x="19686" y="12346"/>
                </a:cubicBezTo>
                <a:cubicBezTo>
                  <a:pt x="16277" y="16937"/>
                  <a:pt x="15040" y="22876"/>
                  <a:pt x="14847" y="29118"/>
                </a:cubicBezTo>
                <a:cubicBezTo>
                  <a:pt x="14600" y="37476"/>
                  <a:pt x="8551" y="38631"/>
                  <a:pt x="4207" y="42920"/>
                </a:cubicBezTo>
                <a:cubicBezTo>
                  <a:pt x="0" y="47154"/>
                  <a:pt x="550" y="52433"/>
                  <a:pt x="2612" y="55265"/>
                </a:cubicBezTo>
                <a:cubicBezTo>
                  <a:pt x="5472" y="59224"/>
                  <a:pt x="11328" y="61231"/>
                  <a:pt x="16029" y="593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 rot="10800000">
            <a:off x="8302042" y="-73250"/>
            <a:ext cx="1287478" cy="1719575"/>
          </a:xfrm>
          <a:custGeom>
            <a:avLst/>
            <a:gdLst/>
            <a:ahLst/>
            <a:cxnLst/>
            <a:rect l="l" t="t" r="r" b="b"/>
            <a:pathLst>
              <a:path w="47924" h="64008" extrusionOk="0">
                <a:moveTo>
                  <a:pt x="35194" y="50948"/>
                </a:moveTo>
                <a:cubicBezTo>
                  <a:pt x="37118" y="43249"/>
                  <a:pt x="39263" y="41407"/>
                  <a:pt x="42590" y="40335"/>
                </a:cubicBezTo>
                <a:cubicBezTo>
                  <a:pt x="44762" y="39565"/>
                  <a:pt x="46439" y="37778"/>
                  <a:pt x="46989" y="35551"/>
                </a:cubicBezTo>
                <a:cubicBezTo>
                  <a:pt x="47924" y="31894"/>
                  <a:pt x="46439" y="27687"/>
                  <a:pt x="42067" y="27275"/>
                </a:cubicBezTo>
                <a:cubicBezTo>
                  <a:pt x="40060" y="27082"/>
                  <a:pt x="38521" y="27110"/>
                  <a:pt x="37641" y="25460"/>
                </a:cubicBezTo>
                <a:cubicBezTo>
                  <a:pt x="36266" y="22958"/>
                  <a:pt x="38603" y="21226"/>
                  <a:pt x="40033" y="18779"/>
                </a:cubicBezTo>
                <a:cubicBezTo>
                  <a:pt x="44129" y="11768"/>
                  <a:pt x="39318" y="3767"/>
                  <a:pt x="31262" y="1733"/>
                </a:cubicBezTo>
                <a:cubicBezTo>
                  <a:pt x="24471" y="0"/>
                  <a:pt x="17735" y="3520"/>
                  <a:pt x="15453" y="12565"/>
                </a:cubicBezTo>
                <a:cubicBezTo>
                  <a:pt x="14930" y="14627"/>
                  <a:pt x="14930" y="16799"/>
                  <a:pt x="15453" y="18862"/>
                </a:cubicBezTo>
                <a:lnTo>
                  <a:pt x="15453" y="18862"/>
                </a:lnTo>
                <a:cubicBezTo>
                  <a:pt x="16827" y="24635"/>
                  <a:pt x="13941" y="30217"/>
                  <a:pt x="9706" y="34341"/>
                </a:cubicBezTo>
                <a:cubicBezTo>
                  <a:pt x="9321" y="34671"/>
                  <a:pt x="8937" y="35028"/>
                  <a:pt x="8607" y="35358"/>
                </a:cubicBezTo>
                <a:lnTo>
                  <a:pt x="8552" y="35386"/>
                </a:lnTo>
                <a:lnTo>
                  <a:pt x="8552" y="35386"/>
                </a:lnTo>
                <a:cubicBezTo>
                  <a:pt x="1" y="44156"/>
                  <a:pt x="4153" y="58893"/>
                  <a:pt x="16030" y="61890"/>
                </a:cubicBezTo>
                <a:cubicBezTo>
                  <a:pt x="24361" y="64007"/>
                  <a:pt x="33104" y="59196"/>
                  <a:pt x="35194" y="509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 rot="900124" flipH="1">
            <a:off x="628468" y="476220"/>
            <a:ext cx="251542" cy="311389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 rot="-6893458" flipH="1">
            <a:off x="8188487" y="970602"/>
            <a:ext cx="251545" cy="308777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 rot="-5400000" flipH="1">
            <a:off x="8079592" y="4141710"/>
            <a:ext cx="270606" cy="334990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 rot="-5400000" flipH="1">
            <a:off x="8136224" y="3684070"/>
            <a:ext cx="1429569" cy="1250232"/>
          </a:xfrm>
          <a:custGeom>
            <a:avLst/>
            <a:gdLst/>
            <a:ahLst/>
            <a:cxnLst/>
            <a:rect l="l" t="t" r="r" b="b"/>
            <a:pathLst>
              <a:path w="48227" h="42177" extrusionOk="0">
                <a:moveTo>
                  <a:pt x="25213" y="33983"/>
                </a:moveTo>
                <a:cubicBezTo>
                  <a:pt x="27495" y="34891"/>
                  <a:pt x="28430" y="37283"/>
                  <a:pt x="29970" y="39042"/>
                </a:cubicBezTo>
                <a:cubicBezTo>
                  <a:pt x="31757" y="41077"/>
                  <a:pt x="34369" y="42177"/>
                  <a:pt x="37091" y="42039"/>
                </a:cubicBezTo>
                <a:cubicBezTo>
                  <a:pt x="39868" y="41847"/>
                  <a:pt x="42590" y="40005"/>
                  <a:pt x="43305" y="37530"/>
                </a:cubicBezTo>
                <a:cubicBezTo>
                  <a:pt x="43717" y="36045"/>
                  <a:pt x="43387" y="34506"/>
                  <a:pt x="43305" y="32994"/>
                </a:cubicBezTo>
                <a:cubicBezTo>
                  <a:pt x="43140" y="29887"/>
                  <a:pt x="43964" y="26725"/>
                  <a:pt x="44927" y="23700"/>
                </a:cubicBezTo>
                <a:cubicBezTo>
                  <a:pt x="45917" y="20649"/>
                  <a:pt x="47099" y="17624"/>
                  <a:pt x="47649" y="14517"/>
                </a:cubicBezTo>
                <a:cubicBezTo>
                  <a:pt x="48226" y="11383"/>
                  <a:pt x="48171" y="8139"/>
                  <a:pt x="46769" y="5334"/>
                </a:cubicBezTo>
                <a:cubicBezTo>
                  <a:pt x="45367" y="2530"/>
                  <a:pt x="42425" y="303"/>
                  <a:pt x="38988" y="138"/>
                </a:cubicBezTo>
                <a:cubicBezTo>
                  <a:pt x="36458" y="0"/>
                  <a:pt x="34039" y="715"/>
                  <a:pt x="32554" y="2612"/>
                </a:cubicBezTo>
                <a:cubicBezTo>
                  <a:pt x="30822" y="4784"/>
                  <a:pt x="29255" y="8111"/>
                  <a:pt x="26725" y="9073"/>
                </a:cubicBezTo>
                <a:cubicBezTo>
                  <a:pt x="22849" y="10531"/>
                  <a:pt x="19247" y="7231"/>
                  <a:pt x="11054" y="10036"/>
                </a:cubicBezTo>
                <a:cubicBezTo>
                  <a:pt x="6490" y="11603"/>
                  <a:pt x="1623" y="15232"/>
                  <a:pt x="908" y="21363"/>
                </a:cubicBezTo>
                <a:cubicBezTo>
                  <a:pt x="1" y="29282"/>
                  <a:pt x="5720" y="34918"/>
                  <a:pt x="11384" y="35688"/>
                </a:cubicBezTo>
                <a:cubicBezTo>
                  <a:pt x="13803" y="36018"/>
                  <a:pt x="17130" y="34918"/>
                  <a:pt x="19109" y="34313"/>
                </a:cubicBezTo>
                <a:cubicBezTo>
                  <a:pt x="21117" y="33681"/>
                  <a:pt x="23344" y="33214"/>
                  <a:pt x="25213" y="3398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991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3698700" y="1631075"/>
            <a:ext cx="43770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 idx="2" hasCustomPrompt="1"/>
          </p:nvPr>
        </p:nvSpPr>
        <p:spPr>
          <a:xfrm>
            <a:off x="1185300" y="1632225"/>
            <a:ext cx="2132400" cy="19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27"/>
          <p:cNvSpPr txBox="1">
            <a:spLocks noGrp="1"/>
          </p:cNvSpPr>
          <p:nvPr>
            <p:ph type="subTitle" idx="1"/>
          </p:nvPr>
        </p:nvSpPr>
        <p:spPr>
          <a:xfrm>
            <a:off x="3698700" y="3170975"/>
            <a:ext cx="4488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5" name="Google Shape;245;p27"/>
          <p:cNvSpPr/>
          <p:nvPr/>
        </p:nvSpPr>
        <p:spPr>
          <a:xfrm flipH="1">
            <a:off x="7900893" y="-421851"/>
            <a:ext cx="1994956" cy="2664493"/>
          </a:xfrm>
          <a:custGeom>
            <a:avLst/>
            <a:gdLst/>
            <a:ahLst/>
            <a:cxnLst/>
            <a:rect l="l" t="t" r="r" b="b"/>
            <a:pathLst>
              <a:path w="47924" h="64008" extrusionOk="0">
                <a:moveTo>
                  <a:pt x="35194" y="50948"/>
                </a:moveTo>
                <a:cubicBezTo>
                  <a:pt x="37118" y="43249"/>
                  <a:pt x="39263" y="41407"/>
                  <a:pt x="42590" y="40335"/>
                </a:cubicBezTo>
                <a:cubicBezTo>
                  <a:pt x="44762" y="39565"/>
                  <a:pt x="46439" y="37778"/>
                  <a:pt x="46989" y="35551"/>
                </a:cubicBezTo>
                <a:cubicBezTo>
                  <a:pt x="47924" y="31894"/>
                  <a:pt x="46439" y="27687"/>
                  <a:pt x="42067" y="27275"/>
                </a:cubicBezTo>
                <a:cubicBezTo>
                  <a:pt x="40060" y="27082"/>
                  <a:pt x="38521" y="27110"/>
                  <a:pt x="37641" y="25460"/>
                </a:cubicBezTo>
                <a:cubicBezTo>
                  <a:pt x="36266" y="22958"/>
                  <a:pt x="38603" y="21226"/>
                  <a:pt x="40033" y="18779"/>
                </a:cubicBezTo>
                <a:cubicBezTo>
                  <a:pt x="44129" y="11768"/>
                  <a:pt x="39318" y="3767"/>
                  <a:pt x="31262" y="1733"/>
                </a:cubicBezTo>
                <a:cubicBezTo>
                  <a:pt x="24471" y="0"/>
                  <a:pt x="17735" y="3520"/>
                  <a:pt x="15453" y="12565"/>
                </a:cubicBezTo>
                <a:cubicBezTo>
                  <a:pt x="14930" y="14627"/>
                  <a:pt x="14930" y="16799"/>
                  <a:pt x="15453" y="18862"/>
                </a:cubicBezTo>
                <a:lnTo>
                  <a:pt x="15453" y="18862"/>
                </a:lnTo>
                <a:cubicBezTo>
                  <a:pt x="16827" y="24635"/>
                  <a:pt x="13941" y="30217"/>
                  <a:pt x="9706" y="34341"/>
                </a:cubicBezTo>
                <a:cubicBezTo>
                  <a:pt x="9321" y="34671"/>
                  <a:pt x="8937" y="35028"/>
                  <a:pt x="8607" y="35358"/>
                </a:cubicBezTo>
                <a:lnTo>
                  <a:pt x="8552" y="35386"/>
                </a:lnTo>
                <a:lnTo>
                  <a:pt x="8552" y="35386"/>
                </a:lnTo>
                <a:cubicBezTo>
                  <a:pt x="1" y="44156"/>
                  <a:pt x="4153" y="58893"/>
                  <a:pt x="16030" y="61890"/>
                </a:cubicBezTo>
                <a:cubicBezTo>
                  <a:pt x="24361" y="64007"/>
                  <a:pt x="33104" y="59196"/>
                  <a:pt x="35194" y="5094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7"/>
          <p:cNvSpPr/>
          <p:nvPr/>
        </p:nvSpPr>
        <p:spPr>
          <a:xfrm rot="-4032480">
            <a:off x="7701212" y="161851"/>
            <a:ext cx="389775" cy="482485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7"/>
          <p:cNvSpPr/>
          <p:nvPr/>
        </p:nvSpPr>
        <p:spPr>
          <a:xfrm rot="10800000">
            <a:off x="6424661" y="4133045"/>
            <a:ext cx="2913611" cy="1203355"/>
          </a:xfrm>
          <a:custGeom>
            <a:avLst/>
            <a:gdLst/>
            <a:ahLst/>
            <a:cxnLst/>
            <a:rect l="l" t="t" r="r" b="b"/>
            <a:pathLst>
              <a:path w="78223" h="32307" extrusionOk="0">
                <a:moveTo>
                  <a:pt x="67307" y="27578"/>
                </a:moveTo>
                <a:cubicBezTo>
                  <a:pt x="69177" y="24608"/>
                  <a:pt x="69149" y="20512"/>
                  <a:pt x="71266" y="17735"/>
                </a:cubicBezTo>
                <a:cubicBezTo>
                  <a:pt x="72833" y="15700"/>
                  <a:pt x="75390" y="14600"/>
                  <a:pt x="76600" y="12291"/>
                </a:cubicBezTo>
                <a:cubicBezTo>
                  <a:pt x="78222" y="9129"/>
                  <a:pt x="76435" y="4922"/>
                  <a:pt x="73603" y="2998"/>
                </a:cubicBezTo>
                <a:cubicBezTo>
                  <a:pt x="70771" y="1046"/>
                  <a:pt x="67225" y="798"/>
                  <a:pt x="63870" y="661"/>
                </a:cubicBezTo>
                <a:cubicBezTo>
                  <a:pt x="45669" y="1"/>
                  <a:pt x="27495" y="1650"/>
                  <a:pt x="9349" y="3328"/>
                </a:cubicBezTo>
                <a:cubicBezTo>
                  <a:pt x="6022" y="3630"/>
                  <a:pt x="2090" y="4372"/>
                  <a:pt x="770" y="7672"/>
                </a:cubicBezTo>
                <a:cubicBezTo>
                  <a:pt x="1" y="9651"/>
                  <a:pt x="495" y="11961"/>
                  <a:pt x="1320" y="13913"/>
                </a:cubicBezTo>
                <a:cubicBezTo>
                  <a:pt x="4317" y="21089"/>
                  <a:pt x="11878" y="25763"/>
                  <a:pt x="19164" y="24883"/>
                </a:cubicBezTo>
                <a:cubicBezTo>
                  <a:pt x="24168" y="24306"/>
                  <a:pt x="28870" y="21391"/>
                  <a:pt x="33901" y="21556"/>
                </a:cubicBezTo>
                <a:cubicBezTo>
                  <a:pt x="37998" y="21666"/>
                  <a:pt x="41765" y="23783"/>
                  <a:pt x="45284" y="25983"/>
                </a:cubicBezTo>
                <a:cubicBezTo>
                  <a:pt x="48803" y="28210"/>
                  <a:pt x="52350" y="30630"/>
                  <a:pt x="56337" y="31482"/>
                </a:cubicBezTo>
                <a:cubicBezTo>
                  <a:pt x="60351" y="32307"/>
                  <a:pt x="65025" y="31207"/>
                  <a:pt x="67307" y="275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7"/>
          <p:cNvSpPr/>
          <p:nvPr/>
        </p:nvSpPr>
        <p:spPr>
          <a:xfrm rot="4499726">
            <a:off x="7855878" y="3996302"/>
            <a:ext cx="406474" cy="503204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326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8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1684512" y="2133530"/>
            <a:ext cx="2804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730800" y="1749775"/>
            <a:ext cx="95370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1684512" y="1749775"/>
            <a:ext cx="28047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solidFill>
                  <a:srgbClr val="191919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4"/>
          </p:nvPr>
        </p:nvSpPr>
        <p:spPr>
          <a:xfrm>
            <a:off x="1684512" y="3725750"/>
            <a:ext cx="2804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5" hasCustomPrompt="1"/>
          </p:nvPr>
        </p:nvSpPr>
        <p:spPr>
          <a:xfrm>
            <a:off x="730800" y="3341900"/>
            <a:ext cx="95370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6"/>
          </p:nvPr>
        </p:nvSpPr>
        <p:spPr>
          <a:xfrm>
            <a:off x="1684512" y="3341896"/>
            <a:ext cx="28047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solidFill>
                  <a:srgbClr val="191919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5608490" y="2133530"/>
            <a:ext cx="2804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654800" y="1749775"/>
            <a:ext cx="95370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5608488" y="1749775"/>
            <a:ext cx="28047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solidFill>
                  <a:srgbClr val="191919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608490" y="3725750"/>
            <a:ext cx="2804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4" hasCustomPrompt="1"/>
          </p:nvPr>
        </p:nvSpPr>
        <p:spPr>
          <a:xfrm>
            <a:off x="4654800" y="3341900"/>
            <a:ext cx="95370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608488" y="3341896"/>
            <a:ext cx="28047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solidFill>
                  <a:srgbClr val="191919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aloo Tammudu 2"/>
              <a:buNone/>
              <a:defRPr sz="2400" b="1">
                <a:latin typeface="Baloo Tammudu 2"/>
                <a:ea typeface="Baloo Tammudu 2"/>
                <a:cs typeface="Baloo Tammudu 2"/>
                <a:sym typeface="Baloo Tammudu 2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709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89925" y="2573725"/>
            <a:ext cx="2288400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80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552225" y="1373500"/>
            <a:ext cx="6039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-256459" y="4323924"/>
            <a:ext cx="2309143" cy="953703"/>
          </a:xfrm>
          <a:custGeom>
            <a:avLst/>
            <a:gdLst/>
            <a:ahLst/>
            <a:cxnLst/>
            <a:rect l="l" t="t" r="r" b="b"/>
            <a:pathLst>
              <a:path w="78223" h="32307" extrusionOk="0">
                <a:moveTo>
                  <a:pt x="67307" y="27578"/>
                </a:moveTo>
                <a:cubicBezTo>
                  <a:pt x="69177" y="24608"/>
                  <a:pt x="69149" y="20512"/>
                  <a:pt x="71266" y="17735"/>
                </a:cubicBezTo>
                <a:cubicBezTo>
                  <a:pt x="72833" y="15700"/>
                  <a:pt x="75390" y="14600"/>
                  <a:pt x="76600" y="12291"/>
                </a:cubicBezTo>
                <a:cubicBezTo>
                  <a:pt x="78222" y="9129"/>
                  <a:pt x="76435" y="4922"/>
                  <a:pt x="73603" y="2998"/>
                </a:cubicBezTo>
                <a:cubicBezTo>
                  <a:pt x="70771" y="1046"/>
                  <a:pt x="67225" y="798"/>
                  <a:pt x="63870" y="661"/>
                </a:cubicBezTo>
                <a:cubicBezTo>
                  <a:pt x="45669" y="1"/>
                  <a:pt x="27495" y="1650"/>
                  <a:pt x="9349" y="3328"/>
                </a:cubicBezTo>
                <a:cubicBezTo>
                  <a:pt x="6022" y="3630"/>
                  <a:pt x="2090" y="4372"/>
                  <a:pt x="770" y="7672"/>
                </a:cubicBezTo>
                <a:cubicBezTo>
                  <a:pt x="1" y="9651"/>
                  <a:pt x="495" y="11961"/>
                  <a:pt x="1320" y="13913"/>
                </a:cubicBezTo>
                <a:cubicBezTo>
                  <a:pt x="4317" y="21089"/>
                  <a:pt x="11878" y="25763"/>
                  <a:pt x="19164" y="24883"/>
                </a:cubicBezTo>
                <a:cubicBezTo>
                  <a:pt x="24168" y="24306"/>
                  <a:pt x="28870" y="21391"/>
                  <a:pt x="33901" y="21556"/>
                </a:cubicBezTo>
                <a:cubicBezTo>
                  <a:pt x="37998" y="21666"/>
                  <a:pt x="41765" y="23783"/>
                  <a:pt x="45284" y="25983"/>
                </a:cubicBezTo>
                <a:cubicBezTo>
                  <a:pt x="48803" y="28210"/>
                  <a:pt x="52350" y="30630"/>
                  <a:pt x="56337" y="31482"/>
                </a:cubicBezTo>
                <a:cubicBezTo>
                  <a:pt x="60351" y="32307"/>
                  <a:pt x="65025" y="31207"/>
                  <a:pt x="67307" y="27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 flipH="1">
            <a:off x="7815950" y="-604100"/>
            <a:ext cx="1555200" cy="1360103"/>
          </a:xfrm>
          <a:custGeom>
            <a:avLst/>
            <a:gdLst/>
            <a:ahLst/>
            <a:cxnLst/>
            <a:rect l="l" t="t" r="r" b="b"/>
            <a:pathLst>
              <a:path w="48227" h="42177" extrusionOk="0">
                <a:moveTo>
                  <a:pt x="25213" y="33983"/>
                </a:moveTo>
                <a:cubicBezTo>
                  <a:pt x="27495" y="34891"/>
                  <a:pt x="28430" y="37283"/>
                  <a:pt x="29970" y="39042"/>
                </a:cubicBezTo>
                <a:cubicBezTo>
                  <a:pt x="31757" y="41077"/>
                  <a:pt x="34369" y="42177"/>
                  <a:pt x="37091" y="42039"/>
                </a:cubicBezTo>
                <a:cubicBezTo>
                  <a:pt x="39868" y="41847"/>
                  <a:pt x="42590" y="40005"/>
                  <a:pt x="43305" y="37530"/>
                </a:cubicBezTo>
                <a:cubicBezTo>
                  <a:pt x="43717" y="36045"/>
                  <a:pt x="43387" y="34506"/>
                  <a:pt x="43305" y="32994"/>
                </a:cubicBezTo>
                <a:cubicBezTo>
                  <a:pt x="43140" y="29887"/>
                  <a:pt x="43964" y="26725"/>
                  <a:pt x="44927" y="23700"/>
                </a:cubicBezTo>
                <a:cubicBezTo>
                  <a:pt x="45917" y="20649"/>
                  <a:pt x="47099" y="17624"/>
                  <a:pt x="47649" y="14517"/>
                </a:cubicBezTo>
                <a:cubicBezTo>
                  <a:pt x="48226" y="11383"/>
                  <a:pt x="48171" y="8139"/>
                  <a:pt x="46769" y="5334"/>
                </a:cubicBezTo>
                <a:cubicBezTo>
                  <a:pt x="45367" y="2530"/>
                  <a:pt x="42425" y="303"/>
                  <a:pt x="38988" y="138"/>
                </a:cubicBezTo>
                <a:cubicBezTo>
                  <a:pt x="36458" y="0"/>
                  <a:pt x="34039" y="715"/>
                  <a:pt x="32554" y="2612"/>
                </a:cubicBezTo>
                <a:cubicBezTo>
                  <a:pt x="30822" y="4784"/>
                  <a:pt x="29255" y="8111"/>
                  <a:pt x="26725" y="9073"/>
                </a:cubicBezTo>
                <a:cubicBezTo>
                  <a:pt x="22849" y="10531"/>
                  <a:pt x="19247" y="7231"/>
                  <a:pt x="11054" y="10036"/>
                </a:cubicBezTo>
                <a:cubicBezTo>
                  <a:pt x="6490" y="11603"/>
                  <a:pt x="1623" y="15232"/>
                  <a:pt x="908" y="21363"/>
                </a:cubicBezTo>
                <a:cubicBezTo>
                  <a:pt x="1" y="29282"/>
                  <a:pt x="5720" y="34918"/>
                  <a:pt x="11384" y="35688"/>
                </a:cubicBezTo>
                <a:cubicBezTo>
                  <a:pt x="13803" y="36018"/>
                  <a:pt x="17130" y="34918"/>
                  <a:pt x="19109" y="34313"/>
                </a:cubicBezTo>
                <a:cubicBezTo>
                  <a:pt x="21117" y="33681"/>
                  <a:pt x="23344" y="33214"/>
                  <a:pt x="25213" y="339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 rot="4499957">
            <a:off x="884224" y="4108657"/>
            <a:ext cx="331803" cy="410747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 flipH="1">
            <a:off x="7521620" y="102507"/>
            <a:ext cx="294387" cy="364429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7717564" y="4323926"/>
            <a:ext cx="1751966" cy="1532185"/>
          </a:xfrm>
          <a:custGeom>
            <a:avLst/>
            <a:gdLst/>
            <a:ahLst/>
            <a:cxnLst/>
            <a:rect l="l" t="t" r="r" b="b"/>
            <a:pathLst>
              <a:path w="48227" h="42177" extrusionOk="0">
                <a:moveTo>
                  <a:pt x="25213" y="33983"/>
                </a:moveTo>
                <a:cubicBezTo>
                  <a:pt x="27495" y="34891"/>
                  <a:pt x="28430" y="37283"/>
                  <a:pt x="29970" y="39042"/>
                </a:cubicBezTo>
                <a:cubicBezTo>
                  <a:pt x="31757" y="41077"/>
                  <a:pt x="34369" y="42177"/>
                  <a:pt x="37091" y="42039"/>
                </a:cubicBezTo>
                <a:cubicBezTo>
                  <a:pt x="39868" y="41847"/>
                  <a:pt x="42590" y="40005"/>
                  <a:pt x="43305" y="37530"/>
                </a:cubicBezTo>
                <a:cubicBezTo>
                  <a:pt x="43717" y="36045"/>
                  <a:pt x="43387" y="34506"/>
                  <a:pt x="43305" y="32994"/>
                </a:cubicBezTo>
                <a:cubicBezTo>
                  <a:pt x="43140" y="29887"/>
                  <a:pt x="43964" y="26725"/>
                  <a:pt x="44927" y="23700"/>
                </a:cubicBezTo>
                <a:cubicBezTo>
                  <a:pt x="45917" y="20649"/>
                  <a:pt x="47099" y="17624"/>
                  <a:pt x="47649" y="14517"/>
                </a:cubicBezTo>
                <a:cubicBezTo>
                  <a:pt x="48226" y="11383"/>
                  <a:pt x="48171" y="8139"/>
                  <a:pt x="46769" y="5334"/>
                </a:cubicBezTo>
                <a:cubicBezTo>
                  <a:pt x="45367" y="2530"/>
                  <a:pt x="42425" y="303"/>
                  <a:pt x="38988" y="138"/>
                </a:cubicBezTo>
                <a:cubicBezTo>
                  <a:pt x="36458" y="0"/>
                  <a:pt x="34039" y="715"/>
                  <a:pt x="32554" y="2612"/>
                </a:cubicBezTo>
                <a:cubicBezTo>
                  <a:pt x="30822" y="4784"/>
                  <a:pt x="29255" y="8111"/>
                  <a:pt x="26725" y="9073"/>
                </a:cubicBezTo>
                <a:cubicBezTo>
                  <a:pt x="22849" y="10531"/>
                  <a:pt x="19247" y="7231"/>
                  <a:pt x="11054" y="10036"/>
                </a:cubicBezTo>
                <a:cubicBezTo>
                  <a:pt x="6490" y="11603"/>
                  <a:pt x="1623" y="15232"/>
                  <a:pt x="908" y="21363"/>
                </a:cubicBezTo>
                <a:cubicBezTo>
                  <a:pt x="1" y="29282"/>
                  <a:pt x="5720" y="34918"/>
                  <a:pt x="11384" y="35688"/>
                </a:cubicBezTo>
                <a:cubicBezTo>
                  <a:pt x="13803" y="36018"/>
                  <a:pt x="17130" y="34918"/>
                  <a:pt x="19109" y="34313"/>
                </a:cubicBezTo>
                <a:cubicBezTo>
                  <a:pt x="21117" y="33681"/>
                  <a:pt x="23344" y="33214"/>
                  <a:pt x="25213" y="339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555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1893750" y="2923750"/>
            <a:ext cx="535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1"/>
          </p:nvPr>
        </p:nvSpPr>
        <p:spPr>
          <a:xfrm>
            <a:off x="1893750" y="1647050"/>
            <a:ext cx="53565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/>
          <p:nvPr/>
        </p:nvSpPr>
        <p:spPr>
          <a:xfrm flipH="1">
            <a:off x="-622798" y="3072680"/>
            <a:ext cx="1785049" cy="2384138"/>
          </a:xfrm>
          <a:custGeom>
            <a:avLst/>
            <a:gdLst/>
            <a:ahLst/>
            <a:cxnLst/>
            <a:rect l="l" t="t" r="r" b="b"/>
            <a:pathLst>
              <a:path w="47924" h="64008" extrusionOk="0">
                <a:moveTo>
                  <a:pt x="35194" y="50948"/>
                </a:moveTo>
                <a:cubicBezTo>
                  <a:pt x="37118" y="43249"/>
                  <a:pt x="39263" y="41407"/>
                  <a:pt x="42590" y="40335"/>
                </a:cubicBezTo>
                <a:cubicBezTo>
                  <a:pt x="44762" y="39565"/>
                  <a:pt x="46439" y="37778"/>
                  <a:pt x="46989" y="35551"/>
                </a:cubicBezTo>
                <a:cubicBezTo>
                  <a:pt x="47924" y="31894"/>
                  <a:pt x="46439" y="27687"/>
                  <a:pt x="42067" y="27275"/>
                </a:cubicBezTo>
                <a:cubicBezTo>
                  <a:pt x="40060" y="27082"/>
                  <a:pt x="38521" y="27110"/>
                  <a:pt x="37641" y="25460"/>
                </a:cubicBezTo>
                <a:cubicBezTo>
                  <a:pt x="36266" y="22958"/>
                  <a:pt x="38603" y="21226"/>
                  <a:pt x="40033" y="18779"/>
                </a:cubicBezTo>
                <a:cubicBezTo>
                  <a:pt x="44129" y="11768"/>
                  <a:pt x="39318" y="3767"/>
                  <a:pt x="31262" y="1733"/>
                </a:cubicBezTo>
                <a:cubicBezTo>
                  <a:pt x="24471" y="0"/>
                  <a:pt x="17735" y="3520"/>
                  <a:pt x="15453" y="12565"/>
                </a:cubicBezTo>
                <a:cubicBezTo>
                  <a:pt x="14930" y="14627"/>
                  <a:pt x="14930" y="16799"/>
                  <a:pt x="15453" y="18862"/>
                </a:cubicBezTo>
                <a:lnTo>
                  <a:pt x="15453" y="18862"/>
                </a:lnTo>
                <a:cubicBezTo>
                  <a:pt x="16827" y="24635"/>
                  <a:pt x="13941" y="30217"/>
                  <a:pt x="9706" y="34341"/>
                </a:cubicBezTo>
                <a:cubicBezTo>
                  <a:pt x="9321" y="34671"/>
                  <a:pt x="8937" y="35028"/>
                  <a:pt x="8607" y="35358"/>
                </a:cubicBezTo>
                <a:lnTo>
                  <a:pt x="8552" y="35386"/>
                </a:lnTo>
                <a:lnTo>
                  <a:pt x="8552" y="35386"/>
                </a:lnTo>
                <a:cubicBezTo>
                  <a:pt x="1" y="44156"/>
                  <a:pt x="4153" y="58893"/>
                  <a:pt x="16030" y="61890"/>
                </a:cubicBezTo>
                <a:cubicBezTo>
                  <a:pt x="24361" y="64007"/>
                  <a:pt x="33104" y="59196"/>
                  <a:pt x="35194" y="509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 rot="6299943">
            <a:off x="709095" y="3712392"/>
            <a:ext cx="430871" cy="533385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/>
          <p:nvPr/>
        </p:nvSpPr>
        <p:spPr>
          <a:xfrm flipH="1">
            <a:off x="8189152" y="604582"/>
            <a:ext cx="409600" cy="369040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/>
          <p:nvPr/>
        </p:nvSpPr>
        <p:spPr>
          <a:xfrm flipH="1">
            <a:off x="7472654" y="-1430025"/>
            <a:ext cx="1842631" cy="2176420"/>
          </a:xfrm>
          <a:custGeom>
            <a:avLst/>
            <a:gdLst/>
            <a:ahLst/>
            <a:cxnLst/>
            <a:rect l="l" t="t" r="r" b="b"/>
            <a:pathLst>
              <a:path w="55045" h="65026" extrusionOk="0">
                <a:moveTo>
                  <a:pt x="16029" y="59334"/>
                </a:moveTo>
                <a:cubicBezTo>
                  <a:pt x="35496" y="51498"/>
                  <a:pt x="39647" y="65025"/>
                  <a:pt x="49270" y="56722"/>
                </a:cubicBezTo>
                <a:cubicBezTo>
                  <a:pt x="55044" y="51745"/>
                  <a:pt x="54219" y="45697"/>
                  <a:pt x="51580" y="41298"/>
                </a:cubicBezTo>
                <a:cubicBezTo>
                  <a:pt x="48171" y="35634"/>
                  <a:pt x="50975" y="27688"/>
                  <a:pt x="51607" y="25571"/>
                </a:cubicBezTo>
                <a:cubicBezTo>
                  <a:pt x="53147" y="20402"/>
                  <a:pt x="52460" y="9431"/>
                  <a:pt x="42452" y="5060"/>
                </a:cubicBezTo>
                <a:cubicBezTo>
                  <a:pt x="30876" y="1"/>
                  <a:pt x="22381" y="8717"/>
                  <a:pt x="19686" y="12346"/>
                </a:cubicBezTo>
                <a:cubicBezTo>
                  <a:pt x="16277" y="16937"/>
                  <a:pt x="15040" y="22876"/>
                  <a:pt x="14847" y="29118"/>
                </a:cubicBezTo>
                <a:cubicBezTo>
                  <a:pt x="14600" y="37476"/>
                  <a:pt x="8551" y="38631"/>
                  <a:pt x="4207" y="42920"/>
                </a:cubicBezTo>
                <a:cubicBezTo>
                  <a:pt x="0" y="47154"/>
                  <a:pt x="550" y="52433"/>
                  <a:pt x="2612" y="55265"/>
                </a:cubicBezTo>
                <a:cubicBezTo>
                  <a:pt x="5472" y="59224"/>
                  <a:pt x="11328" y="61231"/>
                  <a:pt x="16029" y="59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57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imated Title">
  <p:cSld name="Animated Title">
    <p:bg>
      <p:bgPr>
        <a:solidFill>
          <a:schemeClr val="dk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 rot="-533956">
            <a:off x="-4777152" y="-2469356"/>
            <a:ext cx="17707083" cy="5143500"/>
          </a:xfrm>
          <a:prstGeom prst="rect">
            <a:avLst/>
          </a:prstGeom>
          <a:solidFill>
            <a:srgbClr val="0081A9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2"/>
          <p:cNvSpPr/>
          <p:nvPr/>
        </p:nvSpPr>
        <p:spPr>
          <a:xfrm rot="-533956">
            <a:off x="-3894976" y="2508499"/>
            <a:ext cx="17702467" cy="5143500"/>
          </a:xfrm>
          <a:prstGeom prst="rect">
            <a:avLst/>
          </a:prstGeom>
          <a:solidFill>
            <a:srgbClr val="0081A9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2"/>
          <p:cNvSpPr/>
          <p:nvPr/>
        </p:nvSpPr>
        <p:spPr>
          <a:xfrm rot="-533956">
            <a:off x="-4777152" y="-2469356"/>
            <a:ext cx="17707083" cy="5143500"/>
          </a:xfrm>
          <a:prstGeom prst="rect">
            <a:avLst/>
          </a:prstGeom>
          <a:solidFill>
            <a:srgbClr val="D08DEA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2"/>
          <p:cNvSpPr/>
          <p:nvPr/>
        </p:nvSpPr>
        <p:spPr>
          <a:xfrm rot="-533956">
            <a:off x="-3894976" y="2508499"/>
            <a:ext cx="17702467" cy="5143500"/>
          </a:xfrm>
          <a:prstGeom prst="rect">
            <a:avLst/>
          </a:prstGeom>
          <a:solidFill>
            <a:srgbClr val="D08DEA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7;p2"/>
          <p:cNvSpPr/>
          <p:nvPr/>
        </p:nvSpPr>
        <p:spPr>
          <a:xfrm rot="-533956">
            <a:off x="-4777152" y="-2469356"/>
            <a:ext cx="17707083" cy="5143500"/>
          </a:xfrm>
          <a:prstGeom prst="rect">
            <a:avLst/>
          </a:prstGeom>
          <a:solidFill>
            <a:srgbClr val="FD91A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8;p2"/>
          <p:cNvSpPr/>
          <p:nvPr/>
        </p:nvSpPr>
        <p:spPr>
          <a:xfrm rot="-533956">
            <a:off x="-3894976" y="2508499"/>
            <a:ext cx="17702467" cy="5143500"/>
          </a:xfrm>
          <a:prstGeom prst="rect">
            <a:avLst/>
          </a:prstGeom>
          <a:solidFill>
            <a:srgbClr val="FD91A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2"/>
          <p:cNvSpPr/>
          <p:nvPr/>
        </p:nvSpPr>
        <p:spPr>
          <a:xfrm rot="-533956">
            <a:off x="-4777152" y="-2469356"/>
            <a:ext cx="17707083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20;p2"/>
          <p:cNvSpPr/>
          <p:nvPr/>
        </p:nvSpPr>
        <p:spPr>
          <a:xfrm rot="-533956">
            <a:off x="-3894976" y="2508499"/>
            <a:ext cx="1770246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" name="Google Shape;21;p2"/>
          <p:cNvGrpSpPr/>
          <p:nvPr/>
        </p:nvGrpSpPr>
        <p:grpSpPr>
          <a:xfrm rot="-4500000">
            <a:off x="3311603" y="1209937"/>
            <a:ext cx="2520000" cy="2520219"/>
            <a:chOff x="6682240" y="2680152"/>
            <a:chExt cx="5040000" cy="5040000"/>
          </a:xfrm>
        </p:grpSpPr>
        <p:sp>
          <p:nvSpPr>
            <p:cNvPr id="22" name="Google Shape;22;p2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 rot="-9605921">
            <a:off x="3221486" y="1120046"/>
            <a:ext cx="2700234" cy="2700000"/>
            <a:chOff x="6682240" y="2680152"/>
            <a:chExt cx="5040000" cy="5040000"/>
          </a:xfrm>
        </p:grpSpPr>
        <p:sp>
          <p:nvSpPr>
            <p:cNvPr id="25" name="Google Shape;25;p2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rgbClr val="FD9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 rot="3600000">
            <a:off x="3131603" y="1029921"/>
            <a:ext cx="2880000" cy="2880250"/>
            <a:chOff x="6682240" y="2680152"/>
            <a:chExt cx="5040000" cy="5040000"/>
          </a:xfrm>
        </p:grpSpPr>
        <p:sp>
          <p:nvSpPr>
            <p:cNvPr id="28" name="Google Shape;28;p2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 rot="-3600000">
            <a:off x="3041603" y="939913"/>
            <a:ext cx="3060000" cy="3060266"/>
            <a:chOff x="6682240" y="2680152"/>
            <a:chExt cx="5040000" cy="5040000"/>
          </a:xfrm>
        </p:grpSpPr>
        <p:sp>
          <p:nvSpPr>
            <p:cNvPr id="31" name="Google Shape;31;p2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rgbClr val="D08D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7511662">
            <a:off x="2951603" y="849906"/>
            <a:ext cx="3240000" cy="3240281"/>
            <a:chOff x="6682240" y="2680152"/>
            <a:chExt cx="5040000" cy="5040000"/>
          </a:xfrm>
        </p:grpSpPr>
        <p:sp>
          <p:nvSpPr>
            <p:cNvPr id="34" name="Google Shape;34;p2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-10606691">
            <a:off x="2861456" y="760046"/>
            <a:ext cx="3420297" cy="3420000"/>
            <a:chOff x="6682240" y="2680152"/>
            <a:chExt cx="5040000" cy="5040000"/>
          </a:xfrm>
        </p:grpSpPr>
        <p:sp>
          <p:nvSpPr>
            <p:cNvPr id="37" name="Google Shape;37;p2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685800" y="1986429"/>
            <a:ext cx="7772400" cy="7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Ultra"/>
              <a:buNone/>
              <a:defRPr sz="4800" b="0" i="0" u="none" strike="noStrike" cap="none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body" idx="1"/>
          </p:nvPr>
        </p:nvSpPr>
        <p:spPr>
          <a:xfrm>
            <a:off x="683231" y="2751796"/>
            <a:ext cx="7777539" cy="43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228611" marR="0" lvl="0" indent="-114306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457223" marR="0" lvl="1" indent="-27306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250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35" marR="0" lvl="2" indent="-250838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21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914446" marR="0" lvl="3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143057" marR="0" lvl="4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371668" marR="0" lvl="5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600280" marR="0" lvl="6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828892" marR="0" lvl="7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057503" marR="0" lvl="8" indent="-22861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2"/>
          </p:nvPr>
        </p:nvSpPr>
        <p:spPr>
          <a:xfrm>
            <a:off x="683231" y="4263938"/>
            <a:ext cx="7777539" cy="75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R="0"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ctr" rtl="0">
              <a:spcBef>
                <a:spcPts val="500"/>
              </a:spcBef>
              <a:spcAft>
                <a:spcPts val="0"/>
              </a:spcAft>
              <a:buClr>
                <a:srgbClr val="898989"/>
              </a:buClr>
              <a:buSzPts val="5000"/>
              <a:buFont typeface="Arial"/>
              <a:buNone/>
              <a:defRPr sz="2501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430"/>
              </a:spcBef>
              <a:spcAft>
                <a:spcPts val="0"/>
              </a:spcAft>
              <a:buClr>
                <a:srgbClr val="898989"/>
              </a:buClr>
              <a:buSzPts val="4300"/>
              <a:buFont typeface="Arial"/>
              <a:buNone/>
              <a:defRPr sz="215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360"/>
              </a:spcBef>
              <a:spcAft>
                <a:spcPts val="0"/>
              </a:spcAft>
              <a:buClr>
                <a:srgbClr val="898989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360"/>
              </a:spcBef>
              <a:spcAft>
                <a:spcPts val="0"/>
              </a:spcAft>
              <a:buClr>
                <a:srgbClr val="898989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898989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rgbClr val="898989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898989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rgbClr val="898989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42" name="Google Shape;42;p2"/>
          <p:cNvGrpSpPr/>
          <p:nvPr/>
        </p:nvGrpSpPr>
        <p:grpSpPr>
          <a:xfrm>
            <a:off x="4297980" y="4047915"/>
            <a:ext cx="544116" cy="94264"/>
            <a:chOff x="8595214" y="6592642"/>
            <a:chExt cx="1088138" cy="188527"/>
          </a:xfrm>
        </p:grpSpPr>
        <p:sp>
          <p:nvSpPr>
            <p:cNvPr id="43" name="Google Shape;43;p2"/>
            <p:cNvSpPr/>
            <p:nvPr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6" name="Google Shape;46;p2"/>
          <p:cNvSpPr/>
          <p:nvPr/>
        </p:nvSpPr>
        <p:spPr>
          <a:xfrm>
            <a:off x="3519935" y="1246058"/>
            <a:ext cx="43208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4077283" y="1246058"/>
            <a:ext cx="432086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4634631" y="1246058"/>
            <a:ext cx="432086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5191978" y="1246058"/>
            <a:ext cx="432086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16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/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750"/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750"/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/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/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/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750"/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750"/>
                                        <p:tgtEl>
                                          <p:spTgt spid="40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7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0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5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5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60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1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74" r:id="rId7"/>
    <p:sldLayoutId id="2147483675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6.wdp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7.wdp"/><Relationship Id="rId7" Type="http://schemas.openxmlformats.org/officeDocument/2006/relationships/hyperlink" Target="https://es.wikipedia.org/wiki/PBI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8.wdp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0" Type="http://schemas.microsoft.com/office/2007/relationships/hdphoto" Target="../media/hdphoto9.wdp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3.jpg"/><Relationship Id="rId7" Type="http://schemas.openxmlformats.org/officeDocument/2006/relationships/image" Target="../media/image97.jpg"/><Relationship Id="rId12" Type="http://schemas.openxmlformats.org/officeDocument/2006/relationships/image" Target="../media/image102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jpg"/><Relationship Id="rId11" Type="http://schemas.openxmlformats.org/officeDocument/2006/relationships/image" Target="../media/image101.jpg"/><Relationship Id="rId5" Type="http://schemas.openxmlformats.org/officeDocument/2006/relationships/image" Target="../media/image95.jpg"/><Relationship Id="rId10" Type="http://schemas.openxmlformats.org/officeDocument/2006/relationships/image" Target="../media/image100.jpg"/><Relationship Id="rId4" Type="http://schemas.openxmlformats.org/officeDocument/2006/relationships/image" Target="../media/image94.jpg"/><Relationship Id="rId9" Type="http://schemas.openxmlformats.org/officeDocument/2006/relationships/image" Target="../media/image99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7.jpe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10" Type="http://schemas.openxmlformats.org/officeDocument/2006/relationships/image" Target="../media/image120.jpeg"/><Relationship Id="rId4" Type="http://schemas.openxmlformats.org/officeDocument/2006/relationships/image" Target="../media/image114.png"/><Relationship Id="rId9" Type="http://schemas.openxmlformats.org/officeDocument/2006/relationships/image" Target="../media/image11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6.jpg"/><Relationship Id="rId7" Type="http://schemas.openxmlformats.org/officeDocument/2006/relationships/image" Target="../media/image100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Ambiente">
            <a:hlinkClick r:id="" action="ppaction://media"/>
            <a:extLst>
              <a:ext uri="{FF2B5EF4-FFF2-40B4-BE49-F238E27FC236}">
                <a16:creationId xmlns:a16="http://schemas.microsoft.com/office/drawing/2014/main" id="{78861525-2092-42AF-9ECE-3B60CB20A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6251" y="346198"/>
            <a:ext cx="457200" cy="4572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05951" y="1620227"/>
            <a:ext cx="52578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Objetivos</a:t>
            </a:r>
            <a:r>
              <a:rPr lang="es-ES" sz="4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desarrollo sostenible</a:t>
            </a:r>
          </a:p>
        </p:txBody>
      </p:sp>
      <p:pic>
        <p:nvPicPr>
          <p:cNvPr id="5128" name="Picture 8" descr="La sostenibilidad se asienta en los consejos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391" r="98340">
                        <a14:foregroundMark x1="18457" y1="63672" x2="18457" y2="63672"/>
                        <a14:foregroundMark x1="13281" y1="44727" x2="13281" y2="44727"/>
                        <a14:foregroundMark x1="21484" y1="45117" x2="21484" y2="45117"/>
                        <a14:foregroundMark x1="27051" y1="55859" x2="27051" y2="55859"/>
                        <a14:foregroundMark x1="25098" y1="71680" x2="25098" y2="71680"/>
                        <a14:foregroundMark x1="20020" y1="54883" x2="20020" y2="54883"/>
                        <a14:foregroundMark x1="18457" y1="41211" x2="18457" y2="41211"/>
                        <a14:foregroundMark x1="23047" y1="40234" x2="23047" y2="40234"/>
                        <a14:foregroundMark x1="25684" y1="40234" x2="25684" y2="40234"/>
                        <a14:foregroundMark x1="18848" y1="38086" x2="18848" y2="38086"/>
                        <a14:foregroundMark x1="10449" y1="53906" x2="10449" y2="53906"/>
                        <a14:foregroundMark x1="15820" y1="52734" x2="15820" y2="52734"/>
                        <a14:foregroundMark x1="21973" y1="72070" x2="21973" y2="72070"/>
                        <a14:foregroundMark x1="25781" y1="65820" x2="25781" y2="65820"/>
                        <a14:foregroundMark x1="19336" y1="77930" x2="19336" y2="77930"/>
                        <a14:foregroundMark x1="16602" y1="79102" x2="16602" y2="79102"/>
                        <a14:foregroundMark x1="24805" y1="80078" x2="24805" y2="80078"/>
                        <a14:foregroundMark x1="27246" y1="76953" x2="27246" y2="76953"/>
                        <a14:foregroundMark x1="20898" y1="38086" x2="20898" y2="38086"/>
                        <a14:foregroundMark x1="17090" y1="49609" x2="17090" y2="49609"/>
                        <a14:foregroundMark x1="14648" y1="48242" x2="14648" y2="48242"/>
                        <a14:foregroundMark x1="20898" y1="62891" x2="20898" y2="62891"/>
                        <a14:foregroundMark x1="20898" y1="79297" x2="20898" y2="79297"/>
                        <a14:foregroundMark x1="29004" y1="73828" x2="29004" y2="73828"/>
                        <a14:foregroundMark x1="19043" y1="46484" x2="19043" y2="46484"/>
                        <a14:foregroundMark x1="10059" y1="25781" x2="10059" y2="25781"/>
                        <a14:foregroundMark x1="15723" y1="60156" x2="15723" y2="60156"/>
                        <a14:foregroundMark x1="17773" y1="57422" x2="17773" y2="57422"/>
                        <a14:foregroundMark x1="18652" y1="75586" x2="18652" y2="75586"/>
                        <a14:foregroundMark x1="18652" y1="81055" x2="18652" y2="81055"/>
                        <a14:foregroundMark x1="22363" y1="81055" x2="22363" y2="81055"/>
                        <a14:foregroundMark x1="20605" y1="42578" x2="20605" y2="42578"/>
                        <a14:foregroundMark x1="15137" y1="47461" x2="15137" y2="47461"/>
                        <a14:foregroundMark x1="12891" y1="53125" x2="12891" y2="53125"/>
                        <a14:foregroundMark x1="22852" y1="59766" x2="22852" y2="59766"/>
                        <a14:foregroundMark x1="21973" y1="53516" x2="21973" y2="53516"/>
                        <a14:foregroundMark x1="21484" y1="49023" x2="21484" y2="49023"/>
                        <a14:foregroundMark x1="16406" y1="44727" x2="16406" y2="44727"/>
                        <a14:foregroundMark x1="27539" y1="41992" x2="27539" y2="41992"/>
                        <a14:foregroundMark x1="21777" y1="37695" x2="21777" y2="37695"/>
                        <a14:foregroundMark x1="18457" y1="73047" x2="18457" y2="73047"/>
                        <a14:foregroundMark x1="22461" y1="75195" x2="22461" y2="75195"/>
                        <a14:foregroundMark x1="25000" y1="76953" x2="25000" y2="76953"/>
                        <a14:foregroundMark x1="23340" y1="81445" x2="23340" y2="81445"/>
                        <a14:foregroundMark x1="27539" y1="67188" x2="27539" y2="67188"/>
                        <a14:foregroundMark x1="26367" y1="46094" x2="26367" y2="46094"/>
                        <a14:foregroundMark x1="37402" y1="76563" x2="37402" y2="76563"/>
                        <a14:foregroundMark x1="33887" y1="79688" x2="33887" y2="79688"/>
                        <a14:foregroundMark x1="40820" y1="78711" x2="40820" y2="78711"/>
                        <a14:foregroundMark x1="76660" y1="71289" x2="76660" y2="71289"/>
                        <a14:foregroundMark x1="85059" y1="77930" x2="85059" y2="77930"/>
                        <a14:foregroundMark x1="87891" y1="80469" x2="87891" y2="8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477" y="1861456"/>
            <a:ext cx="7161997" cy="35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0" descr="Curso de Desarrollo Sostenible en la estrategia Empresarial | AE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70" y="-45746"/>
            <a:ext cx="3308351" cy="16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5813520" y="4659086"/>
            <a:ext cx="340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Andrea Nayely Solano García</a:t>
            </a:r>
          </a:p>
        </p:txBody>
      </p:sp>
    </p:spTree>
    <p:extLst>
      <p:ext uri="{BB962C8B-B14F-4D97-AF65-F5344CB8AC3E}">
        <p14:creationId xmlns:p14="http://schemas.microsoft.com/office/powerpoint/2010/main" val="15974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mute="1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/>
          <p:nvPr/>
        </p:nvSpPr>
        <p:spPr>
          <a:xfrm>
            <a:off x="477000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6"/>
          <p:cNvSpPr/>
          <p:nvPr/>
        </p:nvSpPr>
        <p:spPr>
          <a:xfrm>
            <a:off x="517190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6"/>
          <p:cNvSpPr txBox="1"/>
          <p:nvPr/>
        </p:nvSpPr>
        <p:spPr>
          <a:xfrm>
            <a:off x="5593075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 de datos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9" name="Google Shape;539;p26"/>
          <p:cNvSpPr/>
          <p:nvPr/>
        </p:nvSpPr>
        <p:spPr>
          <a:xfrm>
            <a:off x="7772002" y="875639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473250" y="1182263"/>
            <a:ext cx="3916800" cy="3554412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6"/>
          <p:cNvSpPr txBox="1">
            <a:spLocks noGrp="1"/>
          </p:cNvSpPr>
          <p:nvPr>
            <p:ph type="title"/>
          </p:nvPr>
        </p:nvSpPr>
        <p:spPr>
          <a:xfrm>
            <a:off x="69493" y="223701"/>
            <a:ext cx="349035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2">
                    <a:lumMod val="50000"/>
                  </a:schemeClr>
                </a:solidFill>
              </a:rPr>
              <a:t>CREACIÓN DE BD</a:t>
            </a:r>
            <a:endParaRPr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916032" y="794162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 txBox="1"/>
          <p:nvPr/>
        </p:nvSpPr>
        <p:spPr>
          <a:xfrm>
            <a:off x="1289143" y="887975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Usando MySL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3425895" y="507099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4682617" y="1093096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6"/>
          <p:cNvGrpSpPr/>
          <p:nvPr/>
        </p:nvGrpSpPr>
        <p:grpSpPr>
          <a:xfrm>
            <a:off x="3815574" y="929949"/>
            <a:ext cx="419443" cy="420487"/>
            <a:chOff x="-3771675" y="3971775"/>
            <a:chExt cx="291300" cy="292025"/>
          </a:xfrm>
        </p:grpSpPr>
        <p:sp>
          <p:nvSpPr>
            <p:cNvPr id="558" name="Google Shape;558;p26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1242680" y="1943493"/>
            <a:ext cx="376345" cy="420611"/>
            <a:chOff x="2423775" y="3226875"/>
            <a:chExt cx="259925" cy="295000"/>
          </a:xfrm>
        </p:grpSpPr>
        <p:sp>
          <p:nvSpPr>
            <p:cNvPr id="564" name="Google Shape;564;p26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6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568" name="Google Shape;568;p26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6"/>
          <p:cNvGrpSpPr/>
          <p:nvPr/>
        </p:nvGrpSpPr>
        <p:grpSpPr>
          <a:xfrm>
            <a:off x="8161084" y="1283014"/>
            <a:ext cx="420635" cy="420610"/>
            <a:chOff x="946175" y="3619500"/>
            <a:chExt cx="296975" cy="293825"/>
          </a:xfrm>
        </p:grpSpPr>
        <p:sp>
          <p:nvSpPr>
            <p:cNvPr id="574" name="Google Shape;574;p2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5" y="1841686"/>
            <a:ext cx="3479513" cy="23480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11" y="2371760"/>
            <a:ext cx="3563908" cy="153248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-6171" y="4966936"/>
            <a:ext cx="9150171" cy="1765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ángulo 48"/>
          <p:cNvSpPr/>
          <p:nvPr/>
        </p:nvSpPr>
        <p:spPr>
          <a:xfrm>
            <a:off x="-6172" y="824"/>
            <a:ext cx="9150171" cy="1765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296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/>
          <p:nvPr/>
        </p:nvSpPr>
        <p:spPr>
          <a:xfrm>
            <a:off x="4770000" y="1078223"/>
            <a:ext cx="3916800" cy="3956232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6"/>
          <p:cNvSpPr/>
          <p:nvPr/>
        </p:nvSpPr>
        <p:spPr>
          <a:xfrm>
            <a:off x="5148716" y="766292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6"/>
          <p:cNvSpPr txBox="1"/>
          <p:nvPr/>
        </p:nvSpPr>
        <p:spPr>
          <a:xfrm>
            <a:off x="5556910" y="881240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 de datos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9" name="Google Shape;539;p26"/>
          <p:cNvSpPr/>
          <p:nvPr/>
        </p:nvSpPr>
        <p:spPr>
          <a:xfrm>
            <a:off x="7748818" y="45966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473250" y="1182263"/>
            <a:ext cx="3916800" cy="3554412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6"/>
          <p:cNvSpPr txBox="1">
            <a:spLocks noGrp="1"/>
          </p:cNvSpPr>
          <p:nvPr>
            <p:ph type="title"/>
          </p:nvPr>
        </p:nvSpPr>
        <p:spPr>
          <a:xfrm>
            <a:off x="-6171" y="119151"/>
            <a:ext cx="349035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Creación de tablas</a:t>
            </a:r>
            <a:endParaRPr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916032" y="794162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 txBox="1"/>
          <p:nvPr/>
        </p:nvSpPr>
        <p:spPr>
          <a:xfrm>
            <a:off x="1289143" y="887975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Tablas con llaves primarias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3425895" y="507099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4522650" y="488624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6"/>
          <p:cNvGrpSpPr/>
          <p:nvPr/>
        </p:nvGrpSpPr>
        <p:grpSpPr>
          <a:xfrm>
            <a:off x="3815574" y="929949"/>
            <a:ext cx="419443" cy="420487"/>
            <a:chOff x="-3771675" y="3971775"/>
            <a:chExt cx="291300" cy="292025"/>
          </a:xfrm>
        </p:grpSpPr>
        <p:sp>
          <p:nvSpPr>
            <p:cNvPr id="558" name="Google Shape;558;p26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1242680" y="1943493"/>
            <a:ext cx="376345" cy="420611"/>
            <a:chOff x="2423775" y="3226875"/>
            <a:chExt cx="259925" cy="295000"/>
          </a:xfrm>
        </p:grpSpPr>
        <p:sp>
          <p:nvSpPr>
            <p:cNvPr id="564" name="Google Shape;564;p26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6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568" name="Google Shape;568;p26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6"/>
          <p:cNvGrpSpPr/>
          <p:nvPr/>
        </p:nvGrpSpPr>
        <p:grpSpPr>
          <a:xfrm>
            <a:off x="8184081" y="893003"/>
            <a:ext cx="420635" cy="420610"/>
            <a:chOff x="946175" y="3619500"/>
            <a:chExt cx="296975" cy="293825"/>
          </a:xfrm>
        </p:grpSpPr>
        <p:sp>
          <p:nvSpPr>
            <p:cNvPr id="574" name="Google Shape;574;p2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" y="1413143"/>
            <a:ext cx="3327595" cy="23705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87"/>
          <a:stretch/>
        </p:blipFill>
        <p:spPr>
          <a:xfrm>
            <a:off x="4905125" y="1541911"/>
            <a:ext cx="3525515" cy="2010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29" y="2583649"/>
            <a:ext cx="1896945" cy="23316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579" y="3732105"/>
            <a:ext cx="3076575" cy="1219200"/>
          </a:xfrm>
          <a:prstGeom prst="rect">
            <a:avLst/>
          </a:prstGeom>
        </p:spPr>
      </p:pic>
      <p:sp>
        <p:nvSpPr>
          <p:cNvPr id="39" name="Rectángulo 38"/>
          <p:cNvSpPr/>
          <p:nvPr/>
        </p:nvSpPr>
        <p:spPr>
          <a:xfrm>
            <a:off x="-6171" y="4966936"/>
            <a:ext cx="9150171" cy="1765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/>
          <p:cNvSpPr/>
          <p:nvPr/>
        </p:nvSpPr>
        <p:spPr>
          <a:xfrm>
            <a:off x="-6172" y="824"/>
            <a:ext cx="9150171" cy="1765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9142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677;p28"/>
          <p:cNvGrpSpPr/>
          <p:nvPr/>
        </p:nvGrpSpPr>
        <p:grpSpPr>
          <a:xfrm>
            <a:off x="1521844" y="1359518"/>
            <a:ext cx="6305183" cy="3188158"/>
            <a:chOff x="2591275" y="2760664"/>
            <a:chExt cx="4199587" cy="1935371"/>
          </a:xfrm>
        </p:grpSpPr>
        <p:sp>
          <p:nvSpPr>
            <p:cNvPr id="50" name="Google Shape;678;p28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79;p28"/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0;p28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1;p28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82;p28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3;p28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4;p28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85;p28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6;p28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7;p28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8;p28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9;p28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0;p28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91;p28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92;p28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93;p28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94;p28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95;p28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96;p28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7;p28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98;p28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99;p28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00;p28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01;p28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02;p28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03;p28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04;p28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05;p28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06;p28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07;p28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08;p28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09;p28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10;p28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11;p28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12;p28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13;p28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14;p28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15;p28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16;p28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6" name="Google Shape;2656;p41"/>
          <p:cNvGrpSpPr/>
          <p:nvPr/>
        </p:nvGrpSpPr>
        <p:grpSpPr>
          <a:xfrm>
            <a:off x="113692" y="2504411"/>
            <a:ext cx="3513597" cy="428778"/>
            <a:chOff x="578069" y="2541052"/>
            <a:chExt cx="3827370" cy="428778"/>
          </a:xfrm>
        </p:grpSpPr>
        <p:sp>
          <p:nvSpPr>
            <p:cNvPr id="2657" name="Google Shape;2657;p41"/>
            <p:cNvSpPr/>
            <p:nvPr/>
          </p:nvSpPr>
          <p:spPr>
            <a:xfrm>
              <a:off x="2428557" y="2756575"/>
              <a:ext cx="1976882" cy="45719"/>
            </a:xfrm>
            <a:custGeom>
              <a:avLst/>
              <a:gdLst/>
              <a:ahLst/>
              <a:cxnLst/>
              <a:rect l="l" t="t" r="r" b="b"/>
              <a:pathLst>
                <a:path w="42709" h="1" fill="none" extrusionOk="0">
                  <a:moveTo>
                    <a:pt x="1" y="0"/>
                  </a:moveTo>
                  <a:lnTo>
                    <a:pt x="42708" y="0"/>
                  </a:lnTo>
                </a:path>
              </a:pathLst>
            </a:custGeom>
            <a:noFill/>
            <a:ln w="14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1"/>
            <p:cNvSpPr/>
            <p:nvPr/>
          </p:nvSpPr>
          <p:spPr>
            <a:xfrm>
              <a:off x="578069" y="2541052"/>
              <a:ext cx="2501834" cy="428778"/>
            </a:xfrm>
            <a:custGeom>
              <a:avLst/>
              <a:gdLst/>
              <a:ahLst/>
              <a:cxnLst/>
              <a:rect l="l" t="t" r="r" b="b"/>
              <a:pathLst>
                <a:path w="42066" h="15825" extrusionOk="0">
                  <a:moveTo>
                    <a:pt x="0" y="1"/>
                  </a:moveTo>
                  <a:lnTo>
                    <a:pt x="0" y="6121"/>
                  </a:lnTo>
                  <a:lnTo>
                    <a:pt x="0" y="12240"/>
                  </a:lnTo>
                  <a:lnTo>
                    <a:pt x="21027" y="15824"/>
                  </a:lnTo>
                  <a:lnTo>
                    <a:pt x="42065" y="12240"/>
                  </a:lnTo>
                  <a:lnTo>
                    <a:pt x="42065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pobreza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59" name="Google Shape;2659;p41"/>
          <p:cNvGrpSpPr/>
          <p:nvPr/>
        </p:nvGrpSpPr>
        <p:grpSpPr>
          <a:xfrm>
            <a:off x="5638536" y="3258881"/>
            <a:ext cx="3213578" cy="431325"/>
            <a:chOff x="5638539" y="2539779"/>
            <a:chExt cx="1565294" cy="431325"/>
          </a:xfrm>
        </p:grpSpPr>
        <p:sp>
          <p:nvSpPr>
            <p:cNvPr id="2660" name="Google Shape;2660;p41"/>
            <p:cNvSpPr/>
            <p:nvPr/>
          </p:nvSpPr>
          <p:spPr>
            <a:xfrm>
              <a:off x="5638539" y="2756575"/>
              <a:ext cx="1157200" cy="27"/>
            </a:xfrm>
            <a:custGeom>
              <a:avLst/>
              <a:gdLst/>
              <a:ahLst/>
              <a:cxnLst/>
              <a:rect l="l" t="t" r="r" b="b"/>
              <a:pathLst>
                <a:path w="42709" h="1" fill="none" extrusionOk="0">
                  <a:moveTo>
                    <a:pt x="1" y="0"/>
                  </a:moveTo>
                  <a:lnTo>
                    <a:pt x="42708" y="0"/>
                  </a:lnTo>
                </a:path>
              </a:pathLst>
            </a:custGeom>
            <a:noFill/>
            <a:ln w="14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1"/>
            <p:cNvSpPr/>
            <p:nvPr/>
          </p:nvSpPr>
          <p:spPr>
            <a:xfrm>
              <a:off x="6064082" y="2539779"/>
              <a:ext cx="1139751" cy="431325"/>
            </a:xfrm>
            <a:custGeom>
              <a:avLst/>
              <a:gdLst/>
              <a:ahLst/>
              <a:cxnLst/>
              <a:rect l="l" t="t" r="r" b="b"/>
              <a:pathLst>
                <a:path w="42065" h="15919" extrusionOk="0">
                  <a:moveTo>
                    <a:pt x="0" y="0"/>
                  </a:moveTo>
                  <a:lnTo>
                    <a:pt x="0" y="13490"/>
                  </a:lnTo>
                  <a:lnTo>
                    <a:pt x="21372" y="15919"/>
                  </a:lnTo>
                  <a:lnTo>
                    <a:pt x="42065" y="13490"/>
                  </a:lnTo>
                  <a:lnTo>
                    <a:pt x="42065" y="6739"/>
                  </a:lnTo>
                  <a:lnTo>
                    <a:pt x="42065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MX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S</a:t>
              </a: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uperficie_forestal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62" name="Google Shape;2662;p41"/>
          <p:cNvGrpSpPr/>
          <p:nvPr/>
        </p:nvGrpSpPr>
        <p:grpSpPr>
          <a:xfrm>
            <a:off x="13593" y="2861997"/>
            <a:ext cx="4101240" cy="840098"/>
            <a:chOff x="1810604" y="3342421"/>
            <a:chExt cx="2364208" cy="840098"/>
          </a:xfrm>
        </p:grpSpPr>
        <p:sp>
          <p:nvSpPr>
            <p:cNvPr id="2663" name="Google Shape;2663;p41"/>
            <p:cNvSpPr/>
            <p:nvPr/>
          </p:nvSpPr>
          <p:spPr>
            <a:xfrm>
              <a:off x="1810604" y="3753768"/>
              <a:ext cx="1430601" cy="428751"/>
            </a:xfrm>
            <a:custGeom>
              <a:avLst/>
              <a:gdLst/>
              <a:ahLst/>
              <a:cxnLst/>
              <a:rect l="l" t="t" r="r" b="b"/>
              <a:pathLst>
                <a:path w="42066" h="15824" extrusionOk="0">
                  <a:moveTo>
                    <a:pt x="1" y="0"/>
                  </a:moveTo>
                  <a:lnTo>
                    <a:pt x="1" y="6120"/>
                  </a:ln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MX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A</a:t>
              </a: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gua_potable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664" name="Google Shape;2664;p41"/>
            <p:cNvSpPr/>
            <p:nvPr/>
          </p:nvSpPr>
          <p:spPr>
            <a:xfrm>
              <a:off x="2671175" y="3342421"/>
              <a:ext cx="1503637" cy="411356"/>
            </a:xfrm>
            <a:custGeom>
              <a:avLst/>
              <a:gdLst/>
              <a:ahLst/>
              <a:cxnLst/>
              <a:rect l="l" t="t" r="r" b="b"/>
              <a:pathLst>
                <a:path w="55495" h="15182" fill="none" extrusionOk="0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5" name="Google Shape;2665;p41"/>
          <p:cNvGrpSpPr/>
          <p:nvPr/>
        </p:nvGrpSpPr>
        <p:grpSpPr>
          <a:xfrm>
            <a:off x="4881698" y="3766314"/>
            <a:ext cx="3889433" cy="733884"/>
            <a:chOff x="4962684" y="3342421"/>
            <a:chExt cx="2079847" cy="842672"/>
          </a:xfrm>
        </p:grpSpPr>
        <p:sp>
          <p:nvSpPr>
            <p:cNvPr id="2666" name="Google Shape;2666;p41"/>
            <p:cNvSpPr/>
            <p:nvPr/>
          </p:nvSpPr>
          <p:spPr>
            <a:xfrm>
              <a:off x="5902752" y="3753768"/>
              <a:ext cx="1139778" cy="431325"/>
            </a:xfrm>
            <a:custGeom>
              <a:avLst/>
              <a:gdLst/>
              <a:ahLst/>
              <a:cxnLst/>
              <a:rect l="l" t="t" r="r" b="b"/>
              <a:pathLst>
                <a:path w="42066" h="15919" extrusionOk="0">
                  <a:moveTo>
                    <a:pt x="1" y="0"/>
                  </a:moveTo>
                  <a:lnTo>
                    <a:pt x="1" y="13490"/>
                  </a:lnTo>
                  <a:lnTo>
                    <a:pt x="21373" y="15919"/>
                  </a:lnTo>
                  <a:lnTo>
                    <a:pt x="42066" y="13490"/>
                  </a:lnTo>
                  <a:lnTo>
                    <a:pt x="42066" y="6751"/>
                  </a:lnTo>
                  <a:lnTo>
                    <a:pt x="42066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MX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E</a:t>
              </a: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strategia_rrd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667" name="Google Shape;2667;p41"/>
            <p:cNvSpPr/>
            <p:nvPr/>
          </p:nvSpPr>
          <p:spPr>
            <a:xfrm>
              <a:off x="4962684" y="3342421"/>
              <a:ext cx="1503962" cy="411356"/>
            </a:xfrm>
            <a:custGeom>
              <a:avLst/>
              <a:gdLst/>
              <a:ahLst/>
              <a:cxnLst/>
              <a:rect l="l" t="t" r="r" b="b"/>
              <a:pathLst>
                <a:path w="55507" h="15182" fill="none" extrusionOk="0">
                  <a:moveTo>
                    <a:pt x="0" y="1"/>
                  </a:moveTo>
                  <a:lnTo>
                    <a:pt x="0" y="9371"/>
                  </a:lnTo>
                  <a:lnTo>
                    <a:pt x="55507" y="9371"/>
                  </a:lnTo>
                  <a:lnTo>
                    <a:pt x="55507" y="1518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41"/>
          <p:cNvGrpSpPr/>
          <p:nvPr/>
        </p:nvGrpSpPr>
        <p:grpSpPr>
          <a:xfrm>
            <a:off x="145158" y="1627370"/>
            <a:ext cx="3596743" cy="840099"/>
            <a:chOff x="578069" y="1326412"/>
            <a:chExt cx="3596743" cy="840099"/>
          </a:xfrm>
        </p:grpSpPr>
        <p:sp>
          <p:nvSpPr>
            <p:cNvPr id="2669" name="Google Shape;2669;p41"/>
            <p:cNvSpPr/>
            <p:nvPr/>
          </p:nvSpPr>
          <p:spPr>
            <a:xfrm>
              <a:off x="578069" y="1326412"/>
              <a:ext cx="2663136" cy="428778"/>
            </a:xfrm>
            <a:custGeom>
              <a:avLst/>
              <a:gdLst/>
              <a:ahLst/>
              <a:cxnLst/>
              <a:rect l="l" t="t" r="r" b="b"/>
              <a:pathLst>
                <a:path w="42066" h="15825" extrusionOk="0">
                  <a:moveTo>
                    <a:pt x="1" y="1"/>
                  </a:move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6121"/>
                  </a:lnTo>
                  <a:lnTo>
                    <a:pt x="42065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MX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Z</a:t>
              </a: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onas_marginales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670" name="Google Shape;2670;p41"/>
            <p:cNvSpPr/>
            <p:nvPr/>
          </p:nvSpPr>
          <p:spPr>
            <a:xfrm>
              <a:off x="2671175" y="1755182"/>
              <a:ext cx="1503637" cy="411329"/>
            </a:xfrm>
            <a:custGeom>
              <a:avLst/>
              <a:gdLst/>
              <a:ahLst/>
              <a:cxnLst/>
              <a:rect l="l" t="t" r="r" b="b"/>
              <a:pathLst>
                <a:path w="55495" h="15181" fill="none" extrusionOk="0">
                  <a:moveTo>
                    <a:pt x="0" y="0"/>
                  </a:moveTo>
                  <a:lnTo>
                    <a:pt x="0" y="6144"/>
                  </a:lnTo>
                  <a:lnTo>
                    <a:pt x="55495" y="6144"/>
                  </a:lnTo>
                  <a:lnTo>
                    <a:pt x="55495" y="1518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1" name="Google Shape;2671;p41"/>
          <p:cNvGrpSpPr/>
          <p:nvPr/>
        </p:nvGrpSpPr>
        <p:grpSpPr>
          <a:xfrm>
            <a:off x="5399110" y="1582914"/>
            <a:ext cx="3618766" cy="842998"/>
            <a:chOff x="4962684" y="1323513"/>
            <a:chExt cx="2079847" cy="842998"/>
          </a:xfrm>
        </p:grpSpPr>
        <p:sp>
          <p:nvSpPr>
            <p:cNvPr id="2672" name="Google Shape;2672;p41"/>
            <p:cNvSpPr/>
            <p:nvPr/>
          </p:nvSpPr>
          <p:spPr>
            <a:xfrm>
              <a:off x="5931040" y="1323513"/>
              <a:ext cx="1111491" cy="431678"/>
            </a:xfrm>
            <a:custGeom>
              <a:avLst/>
              <a:gdLst/>
              <a:ahLst/>
              <a:cxnLst/>
              <a:rect l="l" t="t" r="r" b="b"/>
              <a:pathLst>
                <a:path w="42066" h="15932" extrusionOk="0">
                  <a:moveTo>
                    <a:pt x="1" y="1"/>
                  </a:moveTo>
                  <a:lnTo>
                    <a:pt x="1" y="6751"/>
                  </a:lnTo>
                  <a:lnTo>
                    <a:pt x="1" y="13502"/>
                  </a:lnTo>
                  <a:lnTo>
                    <a:pt x="20694" y="15931"/>
                  </a:lnTo>
                  <a:lnTo>
                    <a:pt x="42066" y="13502"/>
                  </a:lnTo>
                  <a:lnTo>
                    <a:pt x="42066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MX" b="1" dirty="0" err="1">
                  <a:solidFill>
                    <a:srgbClr val="FFFFFF"/>
                  </a:solidFill>
                </a:rPr>
                <a:t>nagoya</a:t>
              </a:r>
              <a:endParaRPr b="1" dirty="0">
                <a:solidFill>
                  <a:srgbClr val="FFFFFF"/>
                </a:solidFill>
              </a:endParaRPr>
            </a:p>
          </p:txBody>
        </p:sp>
        <p:sp>
          <p:nvSpPr>
            <p:cNvPr id="2673" name="Google Shape;2673;p41"/>
            <p:cNvSpPr/>
            <p:nvPr/>
          </p:nvSpPr>
          <p:spPr>
            <a:xfrm>
              <a:off x="4962684" y="1755182"/>
              <a:ext cx="1503962" cy="411329"/>
            </a:xfrm>
            <a:custGeom>
              <a:avLst/>
              <a:gdLst/>
              <a:ahLst/>
              <a:cxnLst/>
              <a:rect l="l" t="t" r="r" b="b"/>
              <a:pathLst>
                <a:path w="55507" h="15181" fill="none" extrusionOk="0">
                  <a:moveTo>
                    <a:pt x="0" y="15181"/>
                  </a:moveTo>
                  <a:lnTo>
                    <a:pt x="0" y="5810"/>
                  </a:lnTo>
                  <a:lnTo>
                    <a:pt x="55507" y="5810"/>
                  </a:lnTo>
                  <a:lnTo>
                    <a:pt x="55507" y="0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668;p41"/>
          <p:cNvGrpSpPr/>
          <p:nvPr/>
        </p:nvGrpSpPr>
        <p:grpSpPr>
          <a:xfrm>
            <a:off x="153651" y="833741"/>
            <a:ext cx="4128440" cy="1037727"/>
            <a:chOff x="578069" y="1326412"/>
            <a:chExt cx="4128440" cy="1037727"/>
          </a:xfrm>
        </p:grpSpPr>
        <p:sp>
          <p:nvSpPr>
            <p:cNvPr id="29" name="Google Shape;2669;p41"/>
            <p:cNvSpPr/>
            <p:nvPr/>
          </p:nvSpPr>
          <p:spPr>
            <a:xfrm>
              <a:off x="578069" y="1326412"/>
              <a:ext cx="2663136" cy="428778"/>
            </a:xfrm>
            <a:custGeom>
              <a:avLst/>
              <a:gdLst/>
              <a:ahLst/>
              <a:cxnLst/>
              <a:rect l="l" t="t" r="r" b="b"/>
              <a:pathLst>
                <a:path w="42066" h="15825" extrusionOk="0">
                  <a:moveTo>
                    <a:pt x="1" y="1"/>
                  </a:move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6121"/>
                  </a:lnTo>
                  <a:lnTo>
                    <a:pt x="42065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MX" sz="1700" dirty="0" err="1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Seguro_social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0" name="Google Shape;2670;p41"/>
            <p:cNvSpPr/>
            <p:nvPr/>
          </p:nvSpPr>
          <p:spPr>
            <a:xfrm>
              <a:off x="2671175" y="1755182"/>
              <a:ext cx="2035334" cy="608957"/>
            </a:xfrm>
            <a:custGeom>
              <a:avLst/>
              <a:gdLst/>
              <a:ahLst/>
              <a:cxnLst/>
              <a:rect l="l" t="t" r="r" b="b"/>
              <a:pathLst>
                <a:path w="55495" h="15181" fill="none" extrusionOk="0">
                  <a:moveTo>
                    <a:pt x="0" y="0"/>
                  </a:moveTo>
                  <a:lnTo>
                    <a:pt x="0" y="6144"/>
                  </a:lnTo>
                  <a:lnTo>
                    <a:pt x="55495" y="6144"/>
                  </a:lnTo>
                  <a:lnTo>
                    <a:pt x="55495" y="1518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671;p41"/>
          <p:cNvGrpSpPr/>
          <p:nvPr/>
        </p:nvGrpSpPr>
        <p:grpSpPr>
          <a:xfrm>
            <a:off x="5409700" y="2377829"/>
            <a:ext cx="3372019" cy="842998"/>
            <a:chOff x="4962684" y="1323513"/>
            <a:chExt cx="2079847" cy="842998"/>
          </a:xfrm>
        </p:grpSpPr>
        <p:sp>
          <p:nvSpPr>
            <p:cNvPr id="32" name="Google Shape;2672;p41"/>
            <p:cNvSpPr/>
            <p:nvPr/>
          </p:nvSpPr>
          <p:spPr>
            <a:xfrm>
              <a:off x="5902752" y="1323513"/>
              <a:ext cx="1139778" cy="431678"/>
            </a:xfrm>
            <a:custGeom>
              <a:avLst/>
              <a:gdLst/>
              <a:ahLst/>
              <a:cxnLst/>
              <a:rect l="l" t="t" r="r" b="b"/>
              <a:pathLst>
                <a:path w="42066" h="15932" extrusionOk="0">
                  <a:moveTo>
                    <a:pt x="1" y="1"/>
                  </a:moveTo>
                  <a:lnTo>
                    <a:pt x="1" y="6751"/>
                  </a:lnTo>
                  <a:lnTo>
                    <a:pt x="1" y="13502"/>
                  </a:lnTo>
                  <a:lnTo>
                    <a:pt x="20694" y="15931"/>
                  </a:lnTo>
                  <a:lnTo>
                    <a:pt x="42066" y="13502"/>
                  </a:lnTo>
                  <a:lnTo>
                    <a:pt x="42066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MX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P</a:t>
              </a: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m_2.5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3" name="Google Shape;2673;p41"/>
            <p:cNvSpPr/>
            <p:nvPr/>
          </p:nvSpPr>
          <p:spPr>
            <a:xfrm>
              <a:off x="4962684" y="1755182"/>
              <a:ext cx="1503962" cy="411329"/>
            </a:xfrm>
            <a:custGeom>
              <a:avLst/>
              <a:gdLst/>
              <a:ahLst/>
              <a:cxnLst/>
              <a:rect l="l" t="t" r="r" b="b"/>
              <a:pathLst>
                <a:path w="55507" h="15181" fill="none" extrusionOk="0">
                  <a:moveTo>
                    <a:pt x="0" y="15181"/>
                  </a:moveTo>
                  <a:lnTo>
                    <a:pt x="0" y="5810"/>
                  </a:lnTo>
                  <a:lnTo>
                    <a:pt x="55507" y="5810"/>
                  </a:lnTo>
                  <a:lnTo>
                    <a:pt x="55507" y="0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4" name="Google Shape;2674;p41"/>
          <p:cNvGrpSpPr/>
          <p:nvPr/>
        </p:nvGrpSpPr>
        <p:grpSpPr>
          <a:xfrm>
            <a:off x="3665463" y="2491564"/>
            <a:ext cx="1891096" cy="982980"/>
            <a:chOff x="3665463" y="2262964"/>
            <a:chExt cx="1891096" cy="982980"/>
          </a:xfrm>
        </p:grpSpPr>
        <p:sp>
          <p:nvSpPr>
            <p:cNvPr id="2675" name="Google Shape;2675;p41"/>
            <p:cNvSpPr/>
            <p:nvPr/>
          </p:nvSpPr>
          <p:spPr>
            <a:xfrm>
              <a:off x="3665463" y="2262964"/>
              <a:ext cx="1891096" cy="982980"/>
            </a:xfrm>
            <a:custGeom>
              <a:avLst/>
              <a:gdLst/>
              <a:ahLst/>
              <a:cxnLst/>
              <a:rect l="l" t="t" r="r" b="b"/>
              <a:pathLst>
                <a:path w="69795" h="36279" extrusionOk="0">
                  <a:moveTo>
                    <a:pt x="0" y="1"/>
                  </a:moveTo>
                  <a:lnTo>
                    <a:pt x="0" y="36279"/>
                  </a:lnTo>
                  <a:lnTo>
                    <a:pt x="69795" y="36279"/>
                  </a:lnTo>
                  <a:lnTo>
                    <a:pt x="6979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1"/>
            <p:cNvSpPr/>
            <p:nvPr/>
          </p:nvSpPr>
          <p:spPr>
            <a:xfrm>
              <a:off x="3741901" y="2328615"/>
              <a:ext cx="1738198" cy="851677"/>
            </a:xfrm>
            <a:custGeom>
              <a:avLst/>
              <a:gdLst/>
              <a:ahLst/>
              <a:cxnLst/>
              <a:rect l="l" t="t" r="r" b="b"/>
              <a:pathLst>
                <a:path w="64152" h="31433" fill="none" extrusionOk="0">
                  <a:moveTo>
                    <a:pt x="1" y="1"/>
                  </a:moveTo>
                  <a:lnTo>
                    <a:pt x="64152" y="1"/>
                  </a:lnTo>
                  <a:lnTo>
                    <a:pt x="64152" y="31433"/>
                  </a:lnTo>
                  <a:lnTo>
                    <a:pt x="1" y="31433"/>
                  </a:lnTo>
                  <a:close/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7" name="Google Shape;2677;p41"/>
            <p:cNvGrpSpPr/>
            <p:nvPr/>
          </p:nvGrpSpPr>
          <p:grpSpPr>
            <a:xfrm>
              <a:off x="3855875" y="2472154"/>
              <a:ext cx="1432200" cy="564600"/>
              <a:chOff x="5078900" y="1303663"/>
              <a:chExt cx="1432200" cy="564600"/>
            </a:xfrm>
          </p:grpSpPr>
          <p:sp>
            <p:nvSpPr>
              <p:cNvPr id="2678" name="Google Shape;2678;p41"/>
              <p:cNvSpPr txBox="1"/>
              <p:nvPr/>
            </p:nvSpPr>
            <p:spPr>
              <a:xfrm>
                <a:off x="5078900" y="1303663"/>
                <a:ext cx="1432200" cy="26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2800" b="1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ODS</a:t>
                </a:r>
                <a:endParaRPr sz="2800" b="1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679" name="Google Shape;2679;p41"/>
              <p:cNvSpPr txBox="1"/>
              <p:nvPr/>
            </p:nvSpPr>
            <p:spPr>
              <a:xfrm>
                <a:off x="5078900" y="1569163"/>
                <a:ext cx="1432200" cy="29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Base de datos</a:t>
                </a: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4" name="Google Shape;2668;p41"/>
          <p:cNvGrpSpPr/>
          <p:nvPr/>
        </p:nvGrpSpPr>
        <p:grpSpPr>
          <a:xfrm>
            <a:off x="259132" y="199307"/>
            <a:ext cx="3951599" cy="829677"/>
            <a:chOff x="578069" y="1326412"/>
            <a:chExt cx="3986043" cy="695677"/>
          </a:xfrm>
        </p:grpSpPr>
        <p:sp>
          <p:nvSpPr>
            <p:cNvPr id="36" name="Google Shape;2670;p41"/>
            <p:cNvSpPr/>
            <p:nvPr/>
          </p:nvSpPr>
          <p:spPr>
            <a:xfrm rot="10800000">
              <a:off x="3120405" y="1489850"/>
              <a:ext cx="1443707" cy="532239"/>
            </a:xfrm>
            <a:custGeom>
              <a:avLst/>
              <a:gdLst/>
              <a:ahLst/>
              <a:cxnLst/>
              <a:rect l="l" t="t" r="r" b="b"/>
              <a:pathLst>
                <a:path w="55495" h="15181" fill="none" extrusionOk="0">
                  <a:moveTo>
                    <a:pt x="0" y="0"/>
                  </a:moveTo>
                  <a:lnTo>
                    <a:pt x="0" y="6144"/>
                  </a:lnTo>
                  <a:lnTo>
                    <a:pt x="55495" y="6144"/>
                  </a:lnTo>
                  <a:lnTo>
                    <a:pt x="55495" y="1518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69;p41"/>
            <p:cNvSpPr/>
            <p:nvPr/>
          </p:nvSpPr>
          <p:spPr>
            <a:xfrm>
              <a:off x="578069" y="1326412"/>
              <a:ext cx="2663136" cy="428778"/>
            </a:xfrm>
            <a:custGeom>
              <a:avLst/>
              <a:gdLst/>
              <a:ahLst/>
              <a:cxnLst/>
              <a:rect l="l" t="t" r="r" b="b"/>
              <a:pathLst>
                <a:path w="42066" h="15825" extrusionOk="0">
                  <a:moveTo>
                    <a:pt x="1" y="1"/>
                  </a:move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6121"/>
                  </a:lnTo>
                  <a:lnTo>
                    <a:pt x="42065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MX" sz="1700" dirty="0" err="1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Prestaciones_sociales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Google Shape;2662;p41"/>
          <p:cNvGrpSpPr/>
          <p:nvPr/>
        </p:nvGrpSpPr>
        <p:grpSpPr>
          <a:xfrm>
            <a:off x="-17546" y="3637374"/>
            <a:ext cx="4101240" cy="840098"/>
            <a:chOff x="1810604" y="3342421"/>
            <a:chExt cx="2364208" cy="840098"/>
          </a:xfrm>
        </p:grpSpPr>
        <p:sp>
          <p:nvSpPr>
            <p:cNvPr id="38" name="Google Shape;2663;p41"/>
            <p:cNvSpPr/>
            <p:nvPr/>
          </p:nvSpPr>
          <p:spPr>
            <a:xfrm>
              <a:off x="1810604" y="3753768"/>
              <a:ext cx="1430601" cy="428751"/>
            </a:xfrm>
            <a:custGeom>
              <a:avLst/>
              <a:gdLst/>
              <a:ahLst/>
              <a:cxnLst/>
              <a:rect l="l" t="t" r="r" b="b"/>
              <a:pathLst>
                <a:path w="42066" h="15824" extrusionOk="0">
                  <a:moveTo>
                    <a:pt x="1" y="0"/>
                  </a:moveTo>
                  <a:lnTo>
                    <a:pt x="1" y="6120"/>
                  </a:ln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MX" sz="1700" dirty="0" err="1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Read_maths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9" name="Google Shape;2664;p41"/>
            <p:cNvSpPr/>
            <p:nvPr/>
          </p:nvSpPr>
          <p:spPr>
            <a:xfrm>
              <a:off x="2671175" y="3342421"/>
              <a:ext cx="1503637" cy="411356"/>
            </a:xfrm>
            <a:custGeom>
              <a:avLst/>
              <a:gdLst/>
              <a:ahLst/>
              <a:cxnLst/>
              <a:rect l="l" t="t" r="r" b="b"/>
              <a:pathLst>
                <a:path w="55495" h="15182" fill="none" extrusionOk="0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rminador 3"/>
          <p:cNvSpPr/>
          <p:nvPr/>
        </p:nvSpPr>
        <p:spPr>
          <a:xfrm>
            <a:off x="4687614" y="199307"/>
            <a:ext cx="2564524" cy="580105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b="1" dirty="0" err="1">
                <a:solidFill>
                  <a:srgbClr val="000000"/>
                </a:solidFill>
              </a:rPr>
              <a:t>Ods_codigo</a:t>
            </a:r>
            <a:endParaRPr lang="es-MX" sz="1800" b="1" dirty="0">
              <a:solidFill>
                <a:srgbClr val="000000"/>
              </a:solidFill>
            </a:endParaRPr>
          </a:p>
        </p:txBody>
      </p:sp>
      <p:sp>
        <p:nvSpPr>
          <p:cNvPr id="48" name="Terminador 47"/>
          <p:cNvSpPr/>
          <p:nvPr/>
        </p:nvSpPr>
        <p:spPr>
          <a:xfrm>
            <a:off x="4675123" y="909592"/>
            <a:ext cx="2564524" cy="580105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b="1" dirty="0" err="1">
                <a:solidFill>
                  <a:srgbClr val="000000"/>
                </a:solidFill>
              </a:rPr>
              <a:t>countries</a:t>
            </a:r>
            <a:endParaRPr lang="es-MX" sz="1800" b="1" dirty="0">
              <a:solidFill>
                <a:srgbClr val="000000"/>
              </a:solidFill>
            </a:endParaRPr>
          </a:p>
        </p:txBody>
      </p:sp>
      <p:grpSp>
        <p:nvGrpSpPr>
          <p:cNvPr id="89" name="Google Shape;2662;p41"/>
          <p:cNvGrpSpPr/>
          <p:nvPr/>
        </p:nvGrpSpPr>
        <p:grpSpPr>
          <a:xfrm>
            <a:off x="710026" y="4155841"/>
            <a:ext cx="3714035" cy="840098"/>
            <a:chOff x="1810604" y="3342421"/>
            <a:chExt cx="2140999" cy="840098"/>
          </a:xfrm>
        </p:grpSpPr>
        <p:sp>
          <p:nvSpPr>
            <p:cNvPr id="90" name="Google Shape;2663;p41"/>
            <p:cNvSpPr/>
            <p:nvPr/>
          </p:nvSpPr>
          <p:spPr>
            <a:xfrm>
              <a:off x="1810604" y="3753768"/>
              <a:ext cx="1430601" cy="428751"/>
            </a:xfrm>
            <a:custGeom>
              <a:avLst/>
              <a:gdLst/>
              <a:ahLst/>
              <a:cxnLst/>
              <a:rect l="l" t="t" r="r" b="b"/>
              <a:pathLst>
                <a:path w="42066" h="15824" extrusionOk="0">
                  <a:moveTo>
                    <a:pt x="1" y="0"/>
                  </a:moveTo>
                  <a:lnTo>
                    <a:pt x="1" y="6120"/>
                  </a:ln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MX" sz="1700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desnutrición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91" name="Google Shape;2664;p41"/>
            <p:cNvSpPr/>
            <p:nvPr/>
          </p:nvSpPr>
          <p:spPr>
            <a:xfrm>
              <a:off x="2671175" y="3342421"/>
              <a:ext cx="1280428" cy="411356"/>
            </a:xfrm>
            <a:custGeom>
              <a:avLst/>
              <a:gdLst/>
              <a:ahLst/>
              <a:cxnLst/>
              <a:rect l="l" t="t" r="r" b="b"/>
              <a:pathLst>
                <a:path w="55495" h="15182" fill="none" extrusionOk="0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Rectángulo 91"/>
          <p:cNvSpPr/>
          <p:nvPr/>
        </p:nvSpPr>
        <p:spPr>
          <a:xfrm>
            <a:off x="-6171" y="5049944"/>
            <a:ext cx="9150171" cy="93556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Rectángulo 92"/>
          <p:cNvSpPr/>
          <p:nvPr/>
        </p:nvSpPr>
        <p:spPr>
          <a:xfrm>
            <a:off x="-6171" y="0"/>
            <a:ext cx="9150171" cy="93556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618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995" y="90534"/>
            <a:ext cx="7709100" cy="572700"/>
          </a:xfrm>
        </p:spPr>
        <p:txBody>
          <a:bodyPr/>
          <a:lstStyle/>
          <a:p>
            <a:r>
              <a:rPr lang="es-MX" b="1" dirty="0"/>
              <a:t>Importación de datos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87" y="1040886"/>
            <a:ext cx="3863837" cy="26292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2" y="1040886"/>
            <a:ext cx="4650106" cy="2686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54" y="1098044"/>
            <a:ext cx="4220164" cy="26292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46" y="1107570"/>
            <a:ext cx="5153744" cy="25625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54" y="1098044"/>
            <a:ext cx="5525271" cy="25816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56" y="2596055"/>
            <a:ext cx="5006324" cy="25474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40" y="2596055"/>
            <a:ext cx="5384240" cy="24305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839"/>
            <a:ext cx="6110082" cy="26292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54" y="948883"/>
            <a:ext cx="5572903" cy="271500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93" y="2939576"/>
            <a:ext cx="6234497" cy="19523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7" y="3578150"/>
            <a:ext cx="1945031" cy="163243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-6171" y="4966936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/>
          <p:cNvSpPr/>
          <p:nvPr/>
        </p:nvSpPr>
        <p:spPr>
          <a:xfrm>
            <a:off x="-6172" y="824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947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ocument Cross-Database Table Relationships (Foreign Keys) - Dataedo  Tutoria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97"/>
          <a:stretch/>
        </p:blipFill>
        <p:spPr bwMode="auto">
          <a:xfrm>
            <a:off x="65268" y="716075"/>
            <a:ext cx="8974244" cy="44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1621" y="143375"/>
            <a:ext cx="5441537" cy="572700"/>
          </a:xfrm>
        </p:spPr>
        <p:txBody>
          <a:bodyPr/>
          <a:lstStyle/>
          <a:p>
            <a:r>
              <a:rPr lang="es-MX" sz="3200" b="1" dirty="0"/>
              <a:t>FOREIGN KEYS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2" y="757827"/>
            <a:ext cx="6780780" cy="20176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41" y="3029089"/>
            <a:ext cx="4229690" cy="6382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27" y="3920921"/>
            <a:ext cx="5477702" cy="56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1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ig Data y Data Science serán los empleos digitales de mayor éxito y más  demandados 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000929" y="1899878"/>
            <a:ext cx="4493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CONSULTAS</a:t>
            </a:r>
          </a:p>
        </p:txBody>
      </p:sp>
    </p:spTree>
    <p:extLst>
      <p:ext uri="{BB962C8B-B14F-4D97-AF65-F5344CB8AC3E}">
        <p14:creationId xmlns:p14="http://schemas.microsoft.com/office/powerpoint/2010/main" val="1196028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/>
          <p:nvPr/>
        </p:nvSpPr>
        <p:spPr>
          <a:xfrm>
            <a:off x="4770000" y="917557"/>
            <a:ext cx="3916800" cy="3819118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6"/>
          <p:cNvSpPr/>
          <p:nvPr/>
        </p:nvSpPr>
        <p:spPr>
          <a:xfrm>
            <a:off x="5190546" y="4999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6"/>
          <p:cNvSpPr txBox="1"/>
          <p:nvPr/>
        </p:nvSpPr>
        <p:spPr>
          <a:xfrm>
            <a:off x="5593050" y="652349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OR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9" name="Google Shape;539;p26"/>
          <p:cNvSpPr/>
          <p:nvPr/>
        </p:nvSpPr>
        <p:spPr>
          <a:xfrm>
            <a:off x="7910054" y="19572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473250" y="807020"/>
            <a:ext cx="3916800" cy="3929655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875100" y="3630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 txBox="1"/>
          <p:nvPr/>
        </p:nvSpPr>
        <p:spPr>
          <a:xfrm>
            <a:off x="1234726" y="531495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WHERE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3457296" y="21981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4522650" y="488624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6"/>
          <p:cNvGrpSpPr/>
          <p:nvPr/>
        </p:nvGrpSpPr>
        <p:grpSpPr>
          <a:xfrm>
            <a:off x="3826658" y="647371"/>
            <a:ext cx="419443" cy="420487"/>
            <a:chOff x="-3771675" y="3971775"/>
            <a:chExt cx="291300" cy="292025"/>
          </a:xfrm>
        </p:grpSpPr>
        <p:sp>
          <p:nvSpPr>
            <p:cNvPr id="558" name="Google Shape;558;p26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1242680" y="1943493"/>
            <a:ext cx="376345" cy="420611"/>
            <a:chOff x="2423775" y="3226875"/>
            <a:chExt cx="259925" cy="295000"/>
          </a:xfrm>
        </p:grpSpPr>
        <p:sp>
          <p:nvSpPr>
            <p:cNvPr id="564" name="Google Shape;564;p26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6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568" name="Google Shape;568;p26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6"/>
          <p:cNvGrpSpPr/>
          <p:nvPr/>
        </p:nvGrpSpPr>
        <p:grpSpPr>
          <a:xfrm>
            <a:off x="8303646" y="545475"/>
            <a:ext cx="420635" cy="420610"/>
            <a:chOff x="946175" y="3619500"/>
            <a:chExt cx="296975" cy="293825"/>
          </a:xfrm>
        </p:grpSpPr>
        <p:sp>
          <p:nvSpPr>
            <p:cNvPr id="574" name="Google Shape;574;p2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7" y="1281924"/>
            <a:ext cx="4522650" cy="31342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55" y="1482422"/>
            <a:ext cx="4066402" cy="2929943"/>
          </a:xfrm>
          <a:prstGeom prst="rect">
            <a:avLst/>
          </a:prstGeom>
        </p:spPr>
      </p:pic>
      <p:sp>
        <p:nvSpPr>
          <p:cNvPr id="36" name="Rectángulo 35"/>
          <p:cNvSpPr/>
          <p:nvPr/>
        </p:nvSpPr>
        <p:spPr>
          <a:xfrm>
            <a:off x="-6171" y="4966936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/>
          <p:cNvSpPr/>
          <p:nvPr/>
        </p:nvSpPr>
        <p:spPr>
          <a:xfrm>
            <a:off x="-6172" y="824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79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/>
          <p:nvPr/>
        </p:nvSpPr>
        <p:spPr>
          <a:xfrm>
            <a:off x="4770000" y="917557"/>
            <a:ext cx="3916800" cy="3819118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6"/>
          <p:cNvSpPr/>
          <p:nvPr/>
        </p:nvSpPr>
        <p:spPr>
          <a:xfrm>
            <a:off x="5190546" y="4999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7910054" y="19572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473250" y="807020"/>
            <a:ext cx="3916800" cy="3929655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875100" y="3630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>
            <a:off x="3457296" y="21981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4522650" y="488624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6"/>
          <p:cNvGrpSpPr/>
          <p:nvPr/>
        </p:nvGrpSpPr>
        <p:grpSpPr>
          <a:xfrm>
            <a:off x="3826658" y="647371"/>
            <a:ext cx="419443" cy="420487"/>
            <a:chOff x="-3771675" y="3971775"/>
            <a:chExt cx="291300" cy="292025"/>
          </a:xfrm>
        </p:grpSpPr>
        <p:sp>
          <p:nvSpPr>
            <p:cNvPr id="558" name="Google Shape;558;p26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1242680" y="1943493"/>
            <a:ext cx="376345" cy="420611"/>
            <a:chOff x="2423775" y="3226875"/>
            <a:chExt cx="259925" cy="295000"/>
          </a:xfrm>
        </p:grpSpPr>
        <p:sp>
          <p:nvSpPr>
            <p:cNvPr id="564" name="Google Shape;564;p26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6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568" name="Google Shape;568;p26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6"/>
          <p:cNvGrpSpPr/>
          <p:nvPr/>
        </p:nvGrpSpPr>
        <p:grpSpPr>
          <a:xfrm>
            <a:off x="8303646" y="545475"/>
            <a:ext cx="420635" cy="420610"/>
            <a:chOff x="946175" y="3619500"/>
            <a:chExt cx="296975" cy="293825"/>
          </a:xfrm>
        </p:grpSpPr>
        <p:sp>
          <p:nvSpPr>
            <p:cNvPr id="574" name="Google Shape;574;p2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96" y="1538193"/>
            <a:ext cx="4452758" cy="262390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7" y="1485150"/>
            <a:ext cx="4449497" cy="2760343"/>
          </a:xfrm>
          <a:prstGeom prst="rect">
            <a:avLst/>
          </a:prstGeom>
        </p:spPr>
      </p:pic>
      <p:sp>
        <p:nvSpPr>
          <p:cNvPr id="538" name="Google Shape;538;p26"/>
          <p:cNvSpPr txBox="1"/>
          <p:nvPr/>
        </p:nvSpPr>
        <p:spPr>
          <a:xfrm>
            <a:off x="1222309" y="508911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Order</a:t>
            </a:r>
            <a:r>
              <a:rPr lang="es-MX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s-MX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by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" name="Google Shape;538;p26"/>
          <p:cNvSpPr txBox="1"/>
          <p:nvPr/>
        </p:nvSpPr>
        <p:spPr>
          <a:xfrm>
            <a:off x="5672948" y="61880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Limit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-6171" y="4966936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/>
          <p:cNvSpPr/>
          <p:nvPr/>
        </p:nvSpPr>
        <p:spPr>
          <a:xfrm>
            <a:off x="-6172" y="824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9438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/>
          <p:nvPr/>
        </p:nvSpPr>
        <p:spPr>
          <a:xfrm>
            <a:off x="4770000" y="917557"/>
            <a:ext cx="3916800" cy="3819118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6"/>
          <p:cNvSpPr/>
          <p:nvPr/>
        </p:nvSpPr>
        <p:spPr>
          <a:xfrm>
            <a:off x="5190546" y="4999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7910054" y="19572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473250" y="807020"/>
            <a:ext cx="3916800" cy="3929655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875100" y="3630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 txBox="1"/>
          <p:nvPr/>
        </p:nvSpPr>
        <p:spPr>
          <a:xfrm>
            <a:off x="1234726" y="531495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COUNT/WHERE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3457296" y="21981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4522650" y="488624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6"/>
          <p:cNvGrpSpPr/>
          <p:nvPr/>
        </p:nvGrpSpPr>
        <p:grpSpPr>
          <a:xfrm>
            <a:off x="3826658" y="647371"/>
            <a:ext cx="419443" cy="420487"/>
            <a:chOff x="-3771675" y="3971775"/>
            <a:chExt cx="291300" cy="292025"/>
          </a:xfrm>
        </p:grpSpPr>
        <p:sp>
          <p:nvSpPr>
            <p:cNvPr id="558" name="Google Shape;558;p26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1242680" y="1943493"/>
            <a:ext cx="376345" cy="420611"/>
            <a:chOff x="2423775" y="3226875"/>
            <a:chExt cx="259925" cy="295000"/>
          </a:xfrm>
        </p:grpSpPr>
        <p:sp>
          <p:nvSpPr>
            <p:cNvPr id="564" name="Google Shape;564;p26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6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568" name="Google Shape;568;p26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6"/>
          <p:cNvGrpSpPr/>
          <p:nvPr/>
        </p:nvGrpSpPr>
        <p:grpSpPr>
          <a:xfrm>
            <a:off x="8303646" y="545475"/>
            <a:ext cx="420635" cy="420610"/>
            <a:chOff x="946175" y="3619500"/>
            <a:chExt cx="296975" cy="293825"/>
          </a:xfrm>
        </p:grpSpPr>
        <p:sp>
          <p:nvSpPr>
            <p:cNvPr id="574" name="Google Shape;574;p2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1" y="984468"/>
            <a:ext cx="4455107" cy="26043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4064"/>
            <a:ext cx="6373151" cy="13388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84" y="1241675"/>
            <a:ext cx="4227266" cy="2332284"/>
          </a:xfrm>
          <a:prstGeom prst="rect">
            <a:avLst/>
          </a:prstGeom>
        </p:spPr>
      </p:pic>
      <p:sp>
        <p:nvSpPr>
          <p:cNvPr id="39" name="Google Shape;538;p26"/>
          <p:cNvSpPr txBox="1"/>
          <p:nvPr/>
        </p:nvSpPr>
        <p:spPr>
          <a:xfrm>
            <a:off x="5720119" y="603926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WHERE &gt;=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-6171" y="4966936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/>
          <p:cNvSpPr/>
          <p:nvPr/>
        </p:nvSpPr>
        <p:spPr>
          <a:xfrm>
            <a:off x="-6172" y="824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1890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/>
          <p:nvPr/>
        </p:nvSpPr>
        <p:spPr>
          <a:xfrm>
            <a:off x="4770000" y="917557"/>
            <a:ext cx="3916800" cy="3819118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6"/>
          <p:cNvSpPr/>
          <p:nvPr/>
        </p:nvSpPr>
        <p:spPr>
          <a:xfrm>
            <a:off x="5190546" y="4999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7910054" y="19572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473250" y="807020"/>
            <a:ext cx="3916800" cy="3929655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875100" y="3630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 txBox="1"/>
          <p:nvPr/>
        </p:nvSpPr>
        <p:spPr>
          <a:xfrm>
            <a:off x="1234726" y="531495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BETWEEN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3457296" y="21981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4522650" y="488624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6"/>
          <p:cNvGrpSpPr/>
          <p:nvPr/>
        </p:nvGrpSpPr>
        <p:grpSpPr>
          <a:xfrm>
            <a:off x="3826658" y="647371"/>
            <a:ext cx="419443" cy="420487"/>
            <a:chOff x="-3771675" y="3971775"/>
            <a:chExt cx="291300" cy="292025"/>
          </a:xfrm>
        </p:grpSpPr>
        <p:sp>
          <p:nvSpPr>
            <p:cNvPr id="558" name="Google Shape;558;p26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1242680" y="1943493"/>
            <a:ext cx="376345" cy="420611"/>
            <a:chOff x="2423775" y="3226875"/>
            <a:chExt cx="259925" cy="295000"/>
          </a:xfrm>
        </p:grpSpPr>
        <p:sp>
          <p:nvSpPr>
            <p:cNvPr id="564" name="Google Shape;564;p26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6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568" name="Google Shape;568;p26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6"/>
          <p:cNvGrpSpPr/>
          <p:nvPr/>
        </p:nvGrpSpPr>
        <p:grpSpPr>
          <a:xfrm>
            <a:off x="8303646" y="545475"/>
            <a:ext cx="420635" cy="420610"/>
            <a:chOff x="946175" y="3619500"/>
            <a:chExt cx="296975" cy="293825"/>
          </a:xfrm>
        </p:grpSpPr>
        <p:sp>
          <p:nvSpPr>
            <p:cNvPr id="574" name="Google Shape;574;p2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538;p26"/>
          <p:cNvSpPr txBox="1"/>
          <p:nvPr/>
        </p:nvSpPr>
        <p:spPr>
          <a:xfrm>
            <a:off x="5720119" y="603926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ORDER BY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91" y="1393607"/>
            <a:ext cx="4408080" cy="321479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6" y="1303361"/>
            <a:ext cx="4371890" cy="3343742"/>
          </a:xfrm>
          <a:prstGeom prst="rect">
            <a:avLst/>
          </a:prstGeom>
        </p:spPr>
      </p:pic>
      <p:sp>
        <p:nvSpPr>
          <p:cNvPr id="36" name="Rectángulo 35"/>
          <p:cNvSpPr/>
          <p:nvPr/>
        </p:nvSpPr>
        <p:spPr>
          <a:xfrm>
            <a:off x="-6171" y="4966936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/>
          <p:cNvSpPr/>
          <p:nvPr/>
        </p:nvSpPr>
        <p:spPr>
          <a:xfrm>
            <a:off x="-6172" y="824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383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677;p28"/>
          <p:cNvGrpSpPr/>
          <p:nvPr/>
        </p:nvGrpSpPr>
        <p:grpSpPr>
          <a:xfrm>
            <a:off x="320482" y="916457"/>
            <a:ext cx="6614376" cy="3066253"/>
            <a:chOff x="2591275" y="2760664"/>
            <a:chExt cx="4199587" cy="1935371"/>
          </a:xfrm>
        </p:grpSpPr>
        <p:sp>
          <p:nvSpPr>
            <p:cNvPr id="85" name="Google Shape;678;p28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79;p28"/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80;p28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81;p28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82;p28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83;p28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84;p28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85;p28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86;p28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87;p28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88;p28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89;p28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90;p28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91;p28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92;p28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93;p28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94;p28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95;p28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96;p28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97;p28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98;p28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99;p28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00;p28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01;p28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02;p28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03;p28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04;p28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05;p28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06;p28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07;p28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08;p28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09;p28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10;p28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11;p28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12;p28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13;p28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14;p28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15;p28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16;p28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509;p36"/>
          <p:cNvGrpSpPr/>
          <p:nvPr/>
        </p:nvGrpSpPr>
        <p:grpSpPr>
          <a:xfrm>
            <a:off x="6543284" y="2772652"/>
            <a:ext cx="2595977" cy="2625420"/>
            <a:chOff x="1736800" y="621675"/>
            <a:chExt cx="4451775" cy="4448225"/>
          </a:xfrm>
        </p:grpSpPr>
        <p:sp>
          <p:nvSpPr>
            <p:cNvPr id="46" name="Google Shape;510;p36"/>
            <p:cNvSpPr/>
            <p:nvPr/>
          </p:nvSpPr>
          <p:spPr>
            <a:xfrm>
              <a:off x="2950350" y="621675"/>
              <a:ext cx="3168575" cy="3683275"/>
            </a:xfrm>
            <a:custGeom>
              <a:avLst/>
              <a:gdLst/>
              <a:ahLst/>
              <a:cxnLst/>
              <a:rect l="l" t="t" r="r" b="b"/>
              <a:pathLst>
                <a:path w="126743" h="147331" extrusionOk="0">
                  <a:moveTo>
                    <a:pt x="30909" y="1"/>
                  </a:moveTo>
                  <a:cubicBezTo>
                    <a:pt x="27620" y="1"/>
                    <a:pt x="24316" y="644"/>
                    <a:pt x="21289" y="1809"/>
                  </a:cubicBezTo>
                  <a:cubicBezTo>
                    <a:pt x="4585" y="8250"/>
                    <a:pt x="1894" y="30443"/>
                    <a:pt x="798" y="45838"/>
                  </a:cubicBezTo>
                  <a:cubicBezTo>
                    <a:pt x="1" y="56970"/>
                    <a:pt x="1763" y="68353"/>
                    <a:pt x="4573" y="79104"/>
                  </a:cubicBezTo>
                  <a:cubicBezTo>
                    <a:pt x="7252" y="89391"/>
                    <a:pt x="10919" y="99821"/>
                    <a:pt x="16872" y="108703"/>
                  </a:cubicBezTo>
                  <a:cubicBezTo>
                    <a:pt x="24516" y="120121"/>
                    <a:pt x="36208" y="129717"/>
                    <a:pt x="48257" y="136075"/>
                  </a:cubicBezTo>
                  <a:cubicBezTo>
                    <a:pt x="59206" y="141857"/>
                    <a:pt x="71298" y="147331"/>
                    <a:pt x="83763" y="147331"/>
                  </a:cubicBezTo>
                  <a:cubicBezTo>
                    <a:pt x="86980" y="147331"/>
                    <a:pt x="90223" y="146966"/>
                    <a:pt x="93477" y="146148"/>
                  </a:cubicBezTo>
                  <a:cubicBezTo>
                    <a:pt x="118670" y="139814"/>
                    <a:pt x="126743" y="111060"/>
                    <a:pt x="120778" y="88522"/>
                  </a:cubicBezTo>
                  <a:cubicBezTo>
                    <a:pt x="114622" y="65245"/>
                    <a:pt x="94334" y="48767"/>
                    <a:pt x="73177" y="39278"/>
                  </a:cubicBezTo>
                  <a:cubicBezTo>
                    <a:pt x="67581" y="36765"/>
                    <a:pt x="60175" y="33920"/>
                    <a:pt x="55924" y="29312"/>
                  </a:cubicBezTo>
                  <a:cubicBezTo>
                    <a:pt x="52436" y="25526"/>
                    <a:pt x="52436" y="20359"/>
                    <a:pt x="51233" y="15632"/>
                  </a:cubicBezTo>
                  <a:cubicBezTo>
                    <a:pt x="49995" y="10774"/>
                    <a:pt x="47340" y="6547"/>
                    <a:pt x="43185" y="3642"/>
                  </a:cubicBezTo>
                  <a:cubicBezTo>
                    <a:pt x="39567" y="1122"/>
                    <a:pt x="35251" y="1"/>
                    <a:pt x="30909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1;p36"/>
            <p:cNvSpPr/>
            <p:nvPr/>
          </p:nvSpPr>
          <p:spPr>
            <a:xfrm>
              <a:off x="1743950" y="2590925"/>
              <a:ext cx="3777575" cy="2478975"/>
            </a:xfrm>
            <a:custGeom>
              <a:avLst/>
              <a:gdLst/>
              <a:ahLst/>
              <a:cxnLst/>
              <a:rect l="l" t="t" r="r" b="b"/>
              <a:pathLst>
                <a:path w="151103" h="99159" extrusionOk="0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2;p36"/>
            <p:cNvSpPr/>
            <p:nvPr/>
          </p:nvSpPr>
          <p:spPr>
            <a:xfrm>
              <a:off x="4102875" y="1393400"/>
              <a:ext cx="2085700" cy="1942975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3;p36"/>
            <p:cNvSpPr/>
            <p:nvPr/>
          </p:nvSpPr>
          <p:spPr>
            <a:xfrm>
              <a:off x="3636950" y="1852825"/>
              <a:ext cx="1947450" cy="1333525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4;p36"/>
            <p:cNvSpPr/>
            <p:nvPr/>
          </p:nvSpPr>
          <p:spPr>
            <a:xfrm>
              <a:off x="4653100" y="2680525"/>
              <a:ext cx="490125" cy="66750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15;p36"/>
            <p:cNvSpPr/>
            <p:nvPr/>
          </p:nvSpPr>
          <p:spPr>
            <a:xfrm>
              <a:off x="5039700" y="1915525"/>
              <a:ext cx="186000" cy="408475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16;p36"/>
            <p:cNvSpPr/>
            <p:nvPr/>
          </p:nvSpPr>
          <p:spPr>
            <a:xfrm>
              <a:off x="1955000" y="777275"/>
              <a:ext cx="1748150" cy="2266025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17;p36"/>
            <p:cNvSpPr/>
            <p:nvPr/>
          </p:nvSpPr>
          <p:spPr>
            <a:xfrm>
              <a:off x="2544625" y="1125700"/>
              <a:ext cx="1171925" cy="2553025"/>
            </a:xfrm>
            <a:custGeom>
              <a:avLst/>
              <a:gdLst/>
              <a:ahLst/>
              <a:cxnLst/>
              <a:rect l="l" t="t" r="r" b="b"/>
              <a:pathLst>
                <a:path w="46877" h="102121" extrusionOk="0">
                  <a:moveTo>
                    <a:pt x="249" y="0"/>
                  </a:moveTo>
                  <a:cubicBezTo>
                    <a:pt x="0" y="0"/>
                    <a:pt x="69" y="331"/>
                    <a:pt x="644" y="817"/>
                  </a:cubicBezTo>
                  <a:cubicBezTo>
                    <a:pt x="644" y="817"/>
                    <a:pt x="1049" y="1162"/>
                    <a:pt x="1799" y="1805"/>
                  </a:cubicBezTo>
                  <a:cubicBezTo>
                    <a:pt x="2180" y="2114"/>
                    <a:pt x="2633" y="2519"/>
                    <a:pt x="3157" y="2984"/>
                  </a:cubicBezTo>
                  <a:cubicBezTo>
                    <a:pt x="3419" y="3222"/>
                    <a:pt x="3704" y="3472"/>
                    <a:pt x="4002" y="3746"/>
                  </a:cubicBezTo>
                  <a:cubicBezTo>
                    <a:pt x="4300" y="4008"/>
                    <a:pt x="4609" y="4305"/>
                    <a:pt x="4943" y="4603"/>
                  </a:cubicBezTo>
                  <a:cubicBezTo>
                    <a:pt x="6264" y="5805"/>
                    <a:pt x="7788" y="7317"/>
                    <a:pt x="9467" y="9032"/>
                  </a:cubicBezTo>
                  <a:cubicBezTo>
                    <a:pt x="11134" y="10770"/>
                    <a:pt x="12932" y="12747"/>
                    <a:pt x="14765" y="14926"/>
                  </a:cubicBezTo>
                  <a:cubicBezTo>
                    <a:pt x="18409" y="19295"/>
                    <a:pt x="22100" y="24522"/>
                    <a:pt x="25231" y="30035"/>
                  </a:cubicBezTo>
                  <a:cubicBezTo>
                    <a:pt x="26791" y="32785"/>
                    <a:pt x="28219" y="35619"/>
                    <a:pt x="29529" y="38381"/>
                  </a:cubicBezTo>
                  <a:cubicBezTo>
                    <a:pt x="29696" y="38726"/>
                    <a:pt x="29862" y="39071"/>
                    <a:pt x="30029" y="39405"/>
                  </a:cubicBezTo>
                  <a:cubicBezTo>
                    <a:pt x="30184" y="39750"/>
                    <a:pt x="30339" y="40095"/>
                    <a:pt x="30505" y="40441"/>
                  </a:cubicBezTo>
                  <a:cubicBezTo>
                    <a:pt x="30815" y="41131"/>
                    <a:pt x="31124" y="41798"/>
                    <a:pt x="31422" y="42477"/>
                  </a:cubicBezTo>
                  <a:cubicBezTo>
                    <a:pt x="31720" y="43143"/>
                    <a:pt x="32006" y="43810"/>
                    <a:pt x="32291" y="44465"/>
                  </a:cubicBezTo>
                  <a:cubicBezTo>
                    <a:pt x="32363" y="44632"/>
                    <a:pt x="32434" y="44798"/>
                    <a:pt x="32506" y="44953"/>
                  </a:cubicBezTo>
                  <a:cubicBezTo>
                    <a:pt x="32577" y="45120"/>
                    <a:pt x="32637" y="45286"/>
                    <a:pt x="32708" y="45453"/>
                  </a:cubicBezTo>
                  <a:cubicBezTo>
                    <a:pt x="32839" y="45775"/>
                    <a:pt x="32970" y="46096"/>
                    <a:pt x="33113" y="46418"/>
                  </a:cubicBezTo>
                  <a:cubicBezTo>
                    <a:pt x="33649" y="47691"/>
                    <a:pt x="34161" y="49025"/>
                    <a:pt x="34708" y="50394"/>
                  </a:cubicBezTo>
                  <a:cubicBezTo>
                    <a:pt x="34970" y="51085"/>
                    <a:pt x="35232" y="51787"/>
                    <a:pt x="35494" y="52490"/>
                  </a:cubicBezTo>
                  <a:cubicBezTo>
                    <a:pt x="35625" y="52835"/>
                    <a:pt x="35768" y="53192"/>
                    <a:pt x="35899" y="53549"/>
                  </a:cubicBezTo>
                  <a:cubicBezTo>
                    <a:pt x="36018" y="53907"/>
                    <a:pt x="36149" y="54264"/>
                    <a:pt x="36280" y="54621"/>
                  </a:cubicBezTo>
                  <a:cubicBezTo>
                    <a:pt x="36411" y="54990"/>
                    <a:pt x="36542" y="55347"/>
                    <a:pt x="36661" y="55716"/>
                  </a:cubicBezTo>
                  <a:cubicBezTo>
                    <a:pt x="36732" y="55895"/>
                    <a:pt x="36792" y="56073"/>
                    <a:pt x="36863" y="56252"/>
                  </a:cubicBezTo>
                  <a:cubicBezTo>
                    <a:pt x="36923" y="56443"/>
                    <a:pt x="36982" y="56621"/>
                    <a:pt x="37054" y="56812"/>
                  </a:cubicBezTo>
                  <a:cubicBezTo>
                    <a:pt x="37304" y="57550"/>
                    <a:pt x="37554" y="58288"/>
                    <a:pt x="37804" y="59026"/>
                  </a:cubicBezTo>
                  <a:cubicBezTo>
                    <a:pt x="38280" y="60526"/>
                    <a:pt x="38780" y="62027"/>
                    <a:pt x="39233" y="63551"/>
                  </a:cubicBezTo>
                  <a:cubicBezTo>
                    <a:pt x="39697" y="65075"/>
                    <a:pt x="40126" y="66599"/>
                    <a:pt x="40554" y="68123"/>
                  </a:cubicBezTo>
                  <a:cubicBezTo>
                    <a:pt x="40769" y="68885"/>
                    <a:pt x="40971" y="69647"/>
                    <a:pt x="41173" y="70409"/>
                  </a:cubicBezTo>
                  <a:cubicBezTo>
                    <a:pt x="41376" y="71159"/>
                    <a:pt x="41566" y="71921"/>
                    <a:pt x="41757" y="72671"/>
                  </a:cubicBezTo>
                  <a:cubicBezTo>
                    <a:pt x="41852" y="73052"/>
                    <a:pt x="41947" y="73421"/>
                    <a:pt x="42043" y="73802"/>
                  </a:cubicBezTo>
                  <a:cubicBezTo>
                    <a:pt x="42126" y="74171"/>
                    <a:pt x="42221" y="74540"/>
                    <a:pt x="42304" y="74921"/>
                  </a:cubicBezTo>
                  <a:cubicBezTo>
                    <a:pt x="42388" y="75290"/>
                    <a:pt x="42483" y="75659"/>
                    <a:pt x="42566" y="76028"/>
                  </a:cubicBezTo>
                  <a:cubicBezTo>
                    <a:pt x="42650" y="76397"/>
                    <a:pt x="42745" y="76766"/>
                    <a:pt x="42816" y="77124"/>
                  </a:cubicBezTo>
                  <a:cubicBezTo>
                    <a:pt x="43126" y="78588"/>
                    <a:pt x="43436" y="80029"/>
                    <a:pt x="43686" y="81422"/>
                  </a:cubicBezTo>
                  <a:cubicBezTo>
                    <a:pt x="44733" y="87018"/>
                    <a:pt x="45341" y="91995"/>
                    <a:pt x="45722" y="95554"/>
                  </a:cubicBezTo>
                  <a:cubicBezTo>
                    <a:pt x="45817" y="96447"/>
                    <a:pt x="45900" y="97257"/>
                    <a:pt x="45972" y="97960"/>
                  </a:cubicBezTo>
                  <a:cubicBezTo>
                    <a:pt x="46055" y="98650"/>
                    <a:pt x="46114" y="99257"/>
                    <a:pt x="46150" y="99745"/>
                  </a:cubicBezTo>
                  <a:cubicBezTo>
                    <a:pt x="46245" y="100734"/>
                    <a:pt x="46305" y="101269"/>
                    <a:pt x="46305" y="101269"/>
                  </a:cubicBezTo>
                  <a:cubicBezTo>
                    <a:pt x="46369" y="101838"/>
                    <a:pt x="46515" y="102121"/>
                    <a:pt x="46640" y="102121"/>
                  </a:cubicBezTo>
                  <a:cubicBezTo>
                    <a:pt x="46769" y="102121"/>
                    <a:pt x="46877" y="101820"/>
                    <a:pt x="46853" y="101222"/>
                  </a:cubicBezTo>
                  <a:cubicBezTo>
                    <a:pt x="46853" y="101222"/>
                    <a:pt x="46805" y="100686"/>
                    <a:pt x="46734" y="99698"/>
                  </a:cubicBezTo>
                  <a:cubicBezTo>
                    <a:pt x="46686" y="99210"/>
                    <a:pt x="46638" y="98602"/>
                    <a:pt x="46579" y="97900"/>
                  </a:cubicBezTo>
                  <a:cubicBezTo>
                    <a:pt x="46507" y="97198"/>
                    <a:pt x="46436" y="96388"/>
                    <a:pt x="46353" y="95495"/>
                  </a:cubicBezTo>
                  <a:cubicBezTo>
                    <a:pt x="46007" y="91923"/>
                    <a:pt x="45472" y="86922"/>
                    <a:pt x="44483" y="81279"/>
                  </a:cubicBezTo>
                  <a:cubicBezTo>
                    <a:pt x="44245" y="79874"/>
                    <a:pt x="43948" y="78421"/>
                    <a:pt x="43650" y="76945"/>
                  </a:cubicBezTo>
                  <a:cubicBezTo>
                    <a:pt x="43590" y="76576"/>
                    <a:pt x="43495" y="76207"/>
                    <a:pt x="43412" y="75838"/>
                  </a:cubicBezTo>
                  <a:cubicBezTo>
                    <a:pt x="43328" y="75469"/>
                    <a:pt x="43245" y="75088"/>
                    <a:pt x="43162" y="74719"/>
                  </a:cubicBezTo>
                  <a:cubicBezTo>
                    <a:pt x="43078" y="74338"/>
                    <a:pt x="42995" y="73969"/>
                    <a:pt x="42912" y="73588"/>
                  </a:cubicBezTo>
                  <a:cubicBezTo>
                    <a:pt x="42816" y="73218"/>
                    <a:pt x="42721" y="72837"/>
                    <a:pt x="42626" y="72456"/>
                  </a:cubicBezTo>
                  <a:cubicBezTo>
                    <a:pt x="42447" y="71694"/>
                    <a:pt x="42269" y="70932"/>
                    <a:pt x="42066" y="70170"/>
                  </a:cubicBezTo>
                  <a:cubicBezTo>
                    <a:pt x="41876" y="69408"/>
                    <a:pt x="41673" y="68646"/>
                    <a:pt x="41471" y="67873"/>
                  </a:cubicBezTo>
                  <a:cubicBezTo>
                    <a:pt x="41054" y="66337"/>
                    <a:pt x="40638" y="64801"/>
                    <a:pt x="40173" y="63265"/>
                  </a:cubicBezTo>
                  <a:cubicBezTo>
                    <a:pt x="39733" y="61741"/>
                    <a:pt x="39245" y="60217"/>
                    <a:pt x="38768" y="58717"/>
                  </a:cubicBezTo>
                  <a:cubicBezTo>
                    <a:pt x="38518" y="57967"/>
                    <a:pt x="38268" y="57216"/>
                    <a:pt x="38030" y="56478"/>
                  </a:cubicBezTo>
                  <a:cubicBezTo>
                    <a:pt x="37971" y="56288"/>
                    <a:pt x="37899" y="56109"/>
                    <a:pt x="37840" y="55919"/>
                  </a:cubicBezTo>
                  <a:cubicBezTo>
                    <a:pt x="37780" y="55740"/>
                    <a:pt x="37709" y="55550"/>
                    <a:pt x="37649" y="55371"/>
                  </a:cubicBezTo>
                  <a:cubicBezTo>
                    <a:pt x="37518" y="55002"/>
                    <a:pt x="37387" y="54633"/>
                    <a:pt x="37268" y="54276"/>
                  </a:cubicBezTo>
                  <a:cubicBezTo>
                    <a:pt x="37137" y="53907"/>
                    <a:pt x="37006" y="53549"/>
                    <a:pt x="36887" y="53192"/>
                  </a:cubicBezTo>
                  <a:cubicBezTo>
                    <a:pt x="36756" y="52823"/>
                    <a:pt x="36613" y="52478"/>
                    <a:pt x="36482" y="52121"/>
                  </a:cubicBezTo>
                  <a:cubicBezTo>
                    <a:pt x="36220" y="51406"/>
                    <a:pt x="35970" y="50704"/>
                    <a:pt x="35696" y="50013"/>
                  </a:cubicBezTo>
                  <a:cubicBezTo>
                    <a:pt x="35161" y="48644"/>
                    <a:pt x="34637" y="47287"/>
                    <a:pt x="34101" y="46013"/>
                  </a:cubicBezTo>
                  <a:cubicBezTo>
                    <a:pt x="33958" y="45679"/>
                    <a:pt x="33827" y="45358"/>
                    <a:pt x="33696" y="45036"/>
                  </a:cubicBezTo>
                  <a:cubicBezTo>
                    <a:pt x="33625" y="44870"/>
                    <a:pt x="33553" y="44703"/>
                    <a:pt x="33482" y="44536"/>
                  </a:cubicBezTo>
                  <a:cubicBezTo>
                    <a:pt x="33410" y="44382"/>
                    <a:pt x="33339" y="44215"/>
                    <a:pt x="33268" y="44048"/>
                  </a:cubicBezTo>
                  <a:cubicBezTo>
                    <a:pt x="32982" y="43393"/>
                    <a:pt x="32696" y="42715"/>
                    <a:pt x="32398" y="42036"/>
                  </a:cubicBezTo>
                  <a:cubicBezTo>
                    <a:pt x="32089" y="41369"/>
                    <a:pt x="31779" y="40691"/>
                    <a:pt x="31458" y="40000"/>
                  </a:cubicBezTo>
                  <a:cubicBezTo>
                    <a:pt x="31303" y="39655"/>
                    <a:pt x="31136" y="39309"/>
                    <a:pt x="30982" y="38964"/>
                  </a:cubicBezTo>
                  <a:cubicBezTo>
                    <a:pt x="30815" y="38619"/>
                    <a:pt x="30648" y="38274"/>
                    <a:pt x="30482" y="37928"/>
                  </a:cubicBezTo>
                  <a:cubicBezTo>
                    <a:pt x="29136" y="35142"/>
                    <a:pt x="27684" y="32309"/>
                    <a:pt x="26088" y="29546"/>
                  </a:cubicBezTo>
                  <a:cubicBezTo>
                    <a:pt x="22885" y="23998"/>
                    <a:pt x="19111" y="18759"/>
                    <a:pt x="15384" y="14414"/>
                  </a:cubicBezTo>
                  <a:cubicBezTo>
                    <a:pt x="13515" y="12235"/>
                    <a:pt x="11682" y="10258"/>
                    <a:pt x="9979" y="8532"/>
                  </a:cubicBezTo>
                  <a:cubicBezTo>
                    <a:pt x="8264" y="6829"/>
                    <a:pt x="6705" y="5329"/>
                    <a:pt x="5359" y="4139"/>
                  </a:cubicBezTo>
                  <a:cubicBezTo>
                    <a:pt x="5026" y="3841"/>
                    <a:pt x="4716" y="3555"/>
                    <a:pt x="4419" y="3281"/>
                  </a:cubicBezTo>
                  <a:cubicBezTo>
                    <a:pt x="4109" y="3019"/>
                    <a:pt x="3823" y="2769"/>
                    <a:pt x="3550" y="2543"/>
                  </a:cubicBezTo>
                  <a:cubicBezTo>
                    <a:pt x="3014" y="2079"/>
                    <a:pt x="2561" y="1674"/>
                    <a:pt x="2180" y="1364"/>
                  </a:cubicBezTo>
                  <a:cubicBezTo>
                    <a:pt x="1406" y="733"/>
                    <a:pt x="990" y="388"/>
                    <a:pt x="990" y="388"/>
                  </a:cubicBezTo>
                  <a:cubicBezTo>
                    <a:pt x="657" y="117"/>
                    <a:pt x="397" y="0"/>
                    <a:pt x="24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18;p36"/>
            <p:cNvSpPr/>
            <p:nvPr/>
          </p:nvSpPr>
          <p:spPr>
            <a:xfrm>
              <a:off x="3414400" y="1814125"/>
              <a:ext cx="59600" cy="670275"/>
            </a:xfrm>
            <a:custGeom>
              <a:avLst/>
              <a:gdLst/>
              <a:ahLst/>
              <a:cxnLst/>
              <a:rect l="l" t="t" r="r" b="b"/>
              <a:pathLst>
                <a:path w="2384" h="26811" extrusionOk="0">
                  <a:moveTo>
                    <a:pt x="289" y="0"/>
                  </a:moveTo>
                  <a:cubicBezTo>
                    <a:pt x="158" y="0"/>
                    <a:pt x="25" y="72"/>
                    <a:pt x="1" y="212"/>
                  </a:cubicBezTo>
                  <a:cubicBezTo>
                    <a:pt x="1" y="212"/>
                    <a:pt x="1" y="724"/>
                    <a:pt x="13" y="1557"/>
                  </a:cubicBezTo>
                  <a:cubicBezTo>
                    <a:pt x="13" y="2390"/>
                    <a:pt x="24" y="3557"/>
                    <a:pt x="48" y="4891"/>
                  </a:cubicBezTo>
                  <a:cubicBezTo>
                    <a:pt x="84" y="7558"/>
                    <a:pt x="179" y="10868"/>
                    <a:pt x="322" y="13463"/>
                  </a:cubicBezTo>
                  <a:cubicBezTo>
                    <a:pt x="501" y="16047"/>
                    <a:pt x="798" y="19357"/>
                    <a:pt x="1156" y="22000"/>
                  </a:cubicBezTo>
                  <a:cubicBezTo>
                    <a:pt x="1239" y="22667"/>
                    <a:pt x="1310" y="23286"/>
                    <a:pt x="1394" y="23845"/>
                  </a:cubicBezTo>
                  <a:cubicBezTo>
                    <a:pt x="1477" y="24405"/>
                    <a:pt x="1560" y="24893"/>
                    <a:pt x="1620" y="25310"/>
                  </a:cubicBezTo>
                  <a:cubicBezTo>
                    <a:pt x="1751" y="26143"/>
                    <a:pt x="1822" y="26643"/>
                    <a:pt x="1822" y="26643"/>
                  </a:cubicBezTo>
                  <a:cubicBezTo>
                    <a:pt x="1848" y="26757"/>
                    <a:pt x="1960" y="26811"/>
                    <a:pt x="2076" y="26811"/>
                  </a:cubicBezTo>
                  <a:cubicBezTo>
                    <a:pt x="2226" y="26811"/>
                    <a:pt x="2383" y="26721"/>
                    <a:pt x="2370" y="26560"/>
                  </a:cubicBezTo>
                  <a:cubicBezTo>
                    <a:pt x="2370" y="26560"/>
                    <a:pt x="2322" y="26060"/>
                    <a:pt x="2251" y="25238"/>
                  </a:cubicBezTo>
                  <a:cubicBezTo>
                    <a:pt x="2203" y="24822"/>
                    <a:pt x="2156" y="24322"/>
                    <a:pt x="2108" y="23762"/>
                  </a:cubicBezTo>
                  <a:cubicBezTo>
                    <a:pt x="2048" y="23202"/>
                    <a:pt x="2013" y="22583"/>
                    <a:pt x="1953" y="21917"/>
                  </a:cubicBezTo>
                  <a:cubicBezTo>
                    <a:pt x="1727" y="19273"/>
                    <a:pt x="1560" y="15975"/>
                    <a:pt x="1394" y="13392"/>
                  </a:cubicBezTo>
                  <a:cubicBezTo>
                    <a:pt x="1072" y="8224"/>
                    <a:pt x="560" y="200"/>
                    <a:pt x="560" y="200"/>
                  </a:cubicBezTo>
                  <a:cubicBezTo>
                    <a:pt x="537" y="66"/>
                    <a:pt x="414" y="0"/>
                    <a:pt x="28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19;p36"/>
            <p:cNvSpPr/>
            <p:nvPr/>
          </p:nvSpPr>
          <p:spPr>
            <a:xfrm>
              <a:off x="2742000" y="1801225"/>
              <a:ext cx="531925" cy="236125"/>
            </a:xfrm>
            <a:custGeom>
              <a:avLst/>
              <a:gdLst/>
              <a:ahLst/>
              <a:cxnLst/>
              <a:rect l="l" t="t" r="r" b="b"/>
              <a:pathLst>
                <a:path w="21277" h="9445" extrusionOk="0">
                  <a:moveTo>
                    <a:pt x="1569" y="0"/>
                  </a:moveTo>
                  <a:cubicBezTo>
                    <a:pt x="1521" y="0"/>
                    <a:pt x="1475" y="1"/>
                    <a:pt x="1429" y="1"/>
                  </a:cubicBezTo>
                  <a:cubicBezTo>
                    <a:pt x="1239" y="1"/>
                    <a:pt x="1072" y="13"/>
                    <a:pt x="929" y="25"/>
                  </a:cubicBezTo>
                  <a:cubicBezTo>
                    <a:pt x="786" y="25"/>
                    <a:pt x="655" y="37"/>
                    <a:pt x="560" y="49"/>
                  </a:cubicBezTo>
                  <a:cubicBezTo>
                    <a:pt x="358" y="61"/>
                    <a:pt x="239" y="73"/>
                    <a:pt x="239" y="73"/>
                  </a:cubicBezTo>
                  <a:cubicBezTo>
                    <a:pt x="0" y="132"/>
                    <a:pt x="48" y="585"/>
                    <a:pt x="286" y="632"/>
                  </a:cubicBezTo>
                  <a:cubicBezTo>
                    <a:pt x="286" y="632"/>
                    <a:pt x="393" y="620"/>
                    <a:pt x="584" y="620"/>
                  </a:cubicBezTo>
                  <a:cubicBezTo>
                    <a:pt x="616" y="616"/>
                    <a:pt x="650" y="615"/>
                    <a:pt x="687" y="615"/>
                  </a:cubicBezTo>
                  <a:cubicBezTo>
                    <a:pt x="761" y="615"/>
                    <a:pt x="846" y="620"/>
                    <a:pt x="941" y="620"/>
                  </a:cubicBezTo>
                  <a:cubicBezTo>
                    <a:pt x="1084" y="620"/>
                    <a:pt x="1239" y="620"/>
                    <a:pt x="1417" y="632"/>
                  </a:cubicBezTo>
                  <a:cubicBezTo>
                    <a:pt x="2120" y="668"/>
                    <a:pt x="3096" y="811"/>
                    <a:pt x="4191" y="1085"/>
                  </a:cubicBezTo>
                  <a:cubicBezTo>
                    <a:pt x="5287" y="1347"/>
                    <a:pt x="6489" y="1751"/>
                    <a:pt x="7668" y="2216"/>
                  </a:cubicBezTo>
                  <a:cubicBezTo>
                    <a:pt x="8847" y="2680"/>
                    <a:pt x="9990" y="3216"/>
                    <a:pt x="10990" y="3692"/>
                  </a:cubicBezTo>
                  <a:cubicBezTo>
                    <a:pt x="12978" y="4657"/>
                    <a:pt x="15479" y="6014"/>
                    <a:pt x="17419" y="7228"/>
                  </a:cubicBezTo>
                  <a:cubicBezTo>
                    <a:pt x="19372" y="8419"/>
                    <a:pt x="20789" y="9419"/>
                    <a:pt x="20789" y="9419"/>
                  </a:cubicBezTo>
                  <a:cubicBezTo>
                    <a:pt x="20814" y="9436"/>
                    <a:pt x="20841" y="9444"/>
                    <a:pt x="20870" y="9444"/>
                  </a:cubicBezTo>
                  <a:cubicBezTo>
                    <a:pt x="21056" y="9444"/>
                    <a:pt x="21277" y="9113"/>
                    <a:pt x="21122" y="8979"/>
                  </a:cubicBezTo>
                  <a:cubicBezTo>
                    <a:pt x="21122" y="8979"/>
                    <a:pt x="19765" y="7859"/>
                    <a:pt x="17860" y="6550"/>
                  </a:cubicBezTo>
                  <a:cubicBezTo>
                    <a:pt x="16907" y="5883"/>
                    <a:pt x="15824" y="5169"/>
                    <a:pt x="14717" y="4514"/>
                  </a:cubicBezTo>
                  <a:cubicBezTo>
                    <a:pt x="13597" y="3847"/>
                    <a:pt x="12466" y="3228"/>
                    <a:pt x="11454" y="2728"/>
                  </a:cubicBezTo>
                  <a:cubicBezTo>
                    <a:pt x="10430" y="2240"/>
                    <a:pt x="9240" y="1728"/>
                    <a:pt x="8013" y="1299"/>
                  </a:cubicBezTo>
                  <a:cubicBezTo>
                    <a:pt x="6787" y="859"/>
                    <a:pt x="5513" y="513"/>
                    <a:pt x="4358" y="287"/>
                  </a:cubicBezTo>
                  <a:cubicBezTo>
                    <a:pt x="3275" y="86"/>
                    <a:pt x="2296" y="0"/>
                    <a:pt x="156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0;p36"/>
            <p:cNvSpPr/>
            <p:nvPr/>
          </p:nvSpPr>
          <p:spPr>
            <a:xfrm>
              <a:off x="2896175" y="1225675"/>
              <a:ext cx="58250" cy="290675"/>
            </a:xfrm>
            <a:custGeom>
              <a:avLst/>
              <a:gdLst/>
              <a:ahLst/>
              <a:cxnLst/>
              <a:rect l="l" t="t" r="r" b="b"/>
              <a:pathLst>
                <a:path w="2330" h="11627" extrusionOk="0">
                  <a:moveTo>
                    <a:pt x="372" y="0"/>
                  </a:moveTo>
                  <a:cubicBezTo>
                    <a:pt x="220" y="0"/>
                    <a:pt x="24" y="52"/>
                    <a:pt x="1" y="128"/>
                  </a:cubicBezTo>
                  <a:cubicBezTo>
                    <a:pt x="1" y="128"/>
                    <a:pt x="13" y="354"/>
                    <a:pt x="37" y="711"/>
                  </a:cubicBezTo>
                  <a:cubicBezTo>
                    <a:pt x="48" y="1080"/>
                    <a:pt x="72" y="1580"/>
                    <a:pt x="96" y="2164"/>
                  </a:cubicBezTo>
                  <a:cubicBezTo>
                    <a:pt x="144" y="3318"/>
                    <a:pt x="179" y="4771"/>
                    <a:pt x="310" y="5914"/>
                  </a:cubicBezTo>
                  <a:cubicBezTo>
                    <a:pt x="429" y="7045"/>
                    <a:pt x="703" y="8510"/>
                    <a:pt x="1060" y="9641"/>
                  </a:cubicBezTo>
                  <a:cubicBezTo>
                    <a:pt x="1156" y="9926"/>
                    <a:pt x="1227" y="10188"/>
                    <a:pt x="1322" y="10426"/>
                  </a:cubicBezTo>
                  <a:cubicBezTo>
                    <a:pt x="1406" y="10665"/>
                    <a:pt x="1477" y="10879"/>
                    <a:pt x="1549" y="11046"/>
                  </a:cubicBezTo>
                  <a:cubicBezTo>
                    <a:pt x="1703" y="11391"/>
                    <a:pt x="1787" y="11593"/>
                    <a:pt x="1787" y="11593"/>
                  </a:cubicBezTo>
                  <a:cubicBezTo>
                    <a:pt x="1800" y="11616"/>
                    <a:pt x="1832" y="11626"/>
                    <a:pt x="1876" y="11626"/>
                  </a:cubicBezTo>
                  <a:cubicBezTo>
                    <a:pt x="2033" y="11626"/>
                    <a:pt x="2329" y="11496"/>
                    <a:pt x="2311" y="11403"/>
                  </a:cubicBezTo>
                  <a:cubicBezTo>
                    <a:pt x="2311" y="11403"/>
                    <a:pt x="2251" y="11188"/>
                    <a:pt x="2156" y="10843"/>
                  </a:cubicBezTo>
                  <a:cubicBezTo>
                    <a:pt x="2108" y="10677"/>
                    <a:pt x="2061" y="10462"/>
                    <a:pt x="2001" y="10224"/>
                  </a:cubicBezTo>
                  <a:cubicBezTo>
                    <a:pt x="1942" y="9998"/>
                    <a:pt x="1906" y="9724"/>
                    <a:pt x="1846" y="9450"/>
                  </a:cubicBezTo>
                  <a:cubicBezTo>
                    <a:pt x="1632" y="8331"/>
                    <a:pt x="1489" y="6914"/>
                    <a:pt x="1370" y="5795"/>
                  </a:cubicBezTo>
                  <a:cubicBezTo>
                    <a:pt x="1251" y="4688"/>
                    <a:pt x="1072" y="3247"/>
                    <a:pt x="906" y="2092"/>
                  </a:cubicBezTo>
                  <a:cubicBezTo>
                    <a:pt x="822" y="1509"/>
                    <a:pt x="727" y="997"/>
                    <a:pt x="668" y="640"/>
                  </a:cubicBezTo>
                  <a:cubicBezTo>
                    <a:pt x="596" y="282"/>
                    <a:pt x="549" y="56"/>
                    <a:pt x="549" y="56"/>
                  </a:cubicBezTo>
                  <a:cubicBezTo>
                    <a:pt x="531" y="17"/>
                    <a:pt x="459" y="0"/>
                    <a:pt x="372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1;p36"/>
            <p:cNvSpPr/>
            <p:nvPr/>
          </p:nvSpPr>
          <p:spPr>
            <a:xfrm>
              <a:off x="1736800" y="1865100"/>
              <a:ext cx="1752800" cy="1023700"/>
            </a:xfrm>
            <a:custGeom>
              <a:avLst/>
              <a:gdLst/>
              <a:ahLst/>
              <a:cxnLst/>
              <a:rect l="l" t="t" r="r" b="b"/>
              <a:pathLst>
                <a:path w="70112" h="40948" extrusionOk="0">
                  <a:moveTo>
                    <a:pt x="18049" y="1"/>
                  </a:moveTo>
                  <a:cubicBezTo>
                    <a:pt x="11492" y="1"/>
                    <a:pt x="4224" y="1919"/>
                    <a:pt x="1442" y="7055"/>
                  </a:cubicBezTo>
                  <a:cubicBezTo>
                    <a:pt x="418" y="8960"/>
                    <a:pt x="1" y="11293"/>
                    <a:pt x="453" y="14127"/>
                  </a:cubicBezTo>
                  <a:cubicBezTo>
                    <a:pt x="1489" y="20604"/>
                    <a:pt x="6788" y="25307"/>
                    <a:pt x="11872" y="28926"/>
                  </a:cubicBezTo>
                  <a:cubicBezTo>
                    <a:pt x="18587" y="33689"/>
                    <a:pt x="27528" y="34260"/>
                    <a:pt x="35482" y="34796"/>
                  </a:cubicBezTo>
                  <a:cubicBezTo>
                    <a:pt x="41363" y="35201"/>
                    <a:pt x="47281" y="35356"/>
                    <a:pt x="53139" y="36141"/>
                  </a:cubicBezTo>
                  <a:cubicBezTo>
                    <a:pt x="57306" y="36689"/>
                    <a:pt x="61604" y="37523"/>
                    <a:pt x="65414" y="39380"/>
                  </a:cubicBezTo>
                  <a:cubicBezTo>
                    <a:pt x="66259" y="39809"/>
                    <a:pt x="67081" y="40261"/>
                    <a:pt x="67890" y="40773"/>
                  </a:cubicBezTo>
                  <a:cubicBezTo>
                    <a:pt x="68085" y="40895"/>
                    <a:pt x="68284" y="40948"/>
                    <a:pt x="68475" y="40948"/>
                  </a:cubicBezTo>
                  <a:cubicBezTo>
                    <a:pt x="69387" y="40948"/>
                    <a:pt x="70111" y="39750"/>
                    <a:pt x="69176" y="39130"/>
                  </a:cubicBezTo>
                  <a:cubicBezTo>
                    <a:pt x="69081" y="39070"/>
                    <a:pt x="68986" y="39011"/>
                    <a:pt x="68891" y="38951"/>
                  </a:cubicBezTo>
                  <a:cubicBezTo>
                    <a:pt x="68867" y="38892"/>
                    <a:pt x="68843" y="38832"/>
                    <a:pt x="68807" y="38785"/>
                  </a:cubicBezTo>
                  <a:cubicBezTo>
                    <a:pt x="65390" y="32903"/>
                    <a:pt x="61342" y="27319"/>
                    <a:pt x="56770" y="22211"/>
                  </a:cubicBezTo>
                  <a:cubicBezTo>
                    <a:pt x="56449" y="21806"/>
                    <a:pt x="56115" y="21402"/>
                    <a:pt x="55770" y="20997"/>
                  </a:cubicBezTo>
                  <a:cubicBezTo>
                    <a:pt x="51638" y="16115"/>
                    <a:pt x="46828" y="11638"/>
                    <a:pt x="41470" y="8126"/>
                  </a:cubicBezTo>
                  <a:cubicBezTo>
                    <a:pt x="36303" y="4733"/>
                    <a:pt x="30612" y="2006"/>
                    <a:pt x="24552" y="673"/>
                  </a:cubicBezTo>
                  <a:cubicBezTo>
                    <a:pt x="22631" y="244"/>
                    <a:pt x="20385" y="1"/>
                    <a:pt x="18049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2;p36"/>
            <p:cNvSpPr/>
            <p:nvPr/>
          </p:nvSpPr>
          <p:spPr>
            <a:xfrm>
              <a:off x="2112150" y="2219350"/>
              <a:ext cx="1607200" cy="1043925"/>
            </a:xfrm>
            <a:custGeom>
              <a:avLst/>
              <a:gdLst/>
              <a:ahLst/>
              <a:cxnLst/>
              <a:rect l="l" t="t" r="r" b="b"/>
              <a:pathLst>
                <a:path w="64288" h="41757" extrusionOk="0">
                  <a:moveTo>
                    <a:pt x="487" y="0"/>
                  </a:moveTo>
                  <a:cubicBezTo>
                    <a:pt x="23" y="0"/>
                    <a:pt x="1" y="382"/>
                    <a:pt x="644" y="600"/>
                  </a:cubicBezTo>
                  <a:cubicBezTo>
                    <a:pt x="644" y="600"/>
                    <a:pt x="2049" y="1064"/>
                    <a:pt x="4382" y="1826"/>
                  </a:cubicBezTo>
                  <a:cubicBezTo>
                    <a:pt x="6704" y="2600"/>
                    <a:pt x="9966" y="3695"/>
                    <a:pt x="13633" y="5017"/>
                  </a:cubicBezTo>
                  <a:cubicBezTo>
                    <a:pt x="17301" y="6339"/>
                    <a:pt x="21384" y="7910"/>
                    <a:pt x="25373" y="9625"/>
                  </a:cubicBezTo>
                  <a:cubicBezTo>
                    <a:pt x="29362" y="11339"/>
                    <a:pt x="33255" y="13220"/>
                    <a:pt x="36577" y="15030"/>
                  </a:cubicBezTo>
                  <a:cubicBezTo>
                    <a:pt x="38244" y="15935"/>
                    <a:pt x="39994" y="16947"/>
                    <a:pt x="41768" y="18054"/>
                  </a:cubicBezTo>
                  <a:cubicBezTo>
                    <a:pt x="43542" y="19150"/>
                    <a:pt x="45352" y="20340"/>
                    <a:pt x="47102" y="21614"/>
                  </a:cubicBezTo>
                  <a:cubicBezTo>
                    <a:pt x="48852" y="22888"/>
                    <a:pt x="50555" y="24234"/>
                    <a:pt x="52150" y="25615"/>
                  </a:cubicBezTo>
                  <a:cubicBezTo>
                    <a:pt x="52555" y="25972"/>
                    <a:pt x="52948" y="26317"/>
                    <a:pt x="53341" y="26663"/>
                  </a:cubicBezTo>
                  <a:cubicBezTo>
                    <a:pt x="53722" y="27008"/>
                    <a:pt x="54091" y="27365"/>
                    <a:pt x="54472" y="27710"/>
                  </a:cubicBezTo>
                  <a:cubicBezTo>
                    <a:pt x="54662" y="27877"/>
                    <a:pt x="54841" y="28056"/>
                    <a:pt x="55008" y="28234"/>
                  </a:cubicBezTo>
                  <a:cubicBezTo>
                    <a:pt x="55186" y="28425"/>
                    <a:pt x="55365" y="28591"/>
                    <a:pt x="55532" y="28782"/>
                  </a:cubicBezTo>
                  <a:cubicBezTo>
                    <a:pt x="55889" y="29139"/>
                    <a:pt x="56222" y="29496"/>
                    <a:pt x="56555" y="29853"/>
                  </a:cubicBezTo>
                  <a:cubicBezTo>
                    <a:pt x="57877" y="31270"/>
                    <a:pt x="59032" y="32675"/>
                    <a:pt x="59996" y="33997"/>
                  </a:cubicBezTo>
                  <a:cubicBezTo>
                    <a:pt x="60961" y="35318"/>
                    <a:pt x="61723" y="36557"/>
                    <a:pt x="62259" y="37640"/>
                  </a:cubicBezTo>
                  <a:cubicBezTo>
                    <a:pt x="62806" y="38724"/>
                    <a:pt x="63163" y="39617"/>
                    <a:pt x="63366" y="40248"/>
                  </a:cubicBezTo>
                  <a:cubicBezTo>
                    <a:pt x="63413" y="40414"/>
                    <a:pt x="63461" y="40545"/>
                    <a:pt x="63509" y="40676"/>
                  </a:cubicBezTo>
                  <a:cubicBezTo>
                    <a:pt x="63521" y="40736"/>
                    <a:pt x="63544" y="40783"/>
                    <a:pt x="63556" y="40843"/>
                  </a:cubicBezTo>
                  <a:cubicBezTo>
                    <a:pt x="63568" y="40890"/>
                    <a:pt x="63580" y="40938"/>
                    <a:pt x="63592" y="40986"/>
                  </a:cubicBezTo>
                  <a:cubicBezTo>
                    <a:pt x="63640" y="41152"/>
                    <a:pt x="63663" y="41236"/>
                    <a:pt x="63663" y="41236"/>
                  </a:cubicBezTo>
                  <a:cubicBezTo>
                    <a:pt x="63763" y="41585"/>
                    <a:pt x="63920" y="41756"/>
                    <a:pt x="64045" y="41756"/>
                  </a:cubicBezTo>
                  <a:cubicBezTo>
                    <a:pt x="64187" y="41756"/>
                    <a:pt x="64287" y="41532"/>
                    <a:pt x="64211" y="41093"/>
                  </a:cubicBezTo>
                  <a:cubicBezTo>
                    <a:pt x="64211" y="41093"/>
                    <a:pt x="64187" y="41010"/>
                    <a:pt x="64152" y="40831"/>
                  </a:cubicBezTo>
                  <a:cubicBezTo>
                    <a:pt x="64140" y="40783"/>
                    <a:pt x="64128" y="40736"/>
                    <a:pt x="64116" y="40688"/>
                  </a:cubicBezTo>
                  <a:cubicBezTo>
                    <a:pt x="64104" y="40629"/>
                    <a:pt x="64080" y="40569"/>
                    <a:pt x="64068" y="40509"/>
                  </a:cubicBezTo>
                  <a:cubicBezTo>
                    <a:pt x="64033" y="40379"/>
                    <a:pt x="63985" y="40236"/>
                    <a:pt x="63937" y="40069"/>
                  </a:cubicBezTo>
                  <a:cubicBezTo>
                    <a:pt x="63735" y="39414"/>
                    <a:pt x="63390" y="38474"/>
                    <a:pt x="62854" y="37354"/>
                  </a:cubicBezTo>
                  <a:cubicBezTo>
                    <a:pt x="62306" y="36223"/>
                    <a:pt x="61556" y="34937"/>
                    <a:pt x="60604" y="33568"/>
                  </a:cubicBezTo>
                  <a:cubicBezTo>
                    <a:pt x="59639" y="32199"/>
                    <a:pt x="58484" y="30746"/>
                    <a:pt x="57175" y="29282"/>
                  </a:cubicBezTo>
                  <a:cubicBezTo>
                    <a:pt x="56841" y="28913"/>
                    <a:pt x="56508" y="28556"/>
                    <a:pt x="56163" y="28187"/>
                  </a:cubicBezTo>
                  <a:cubicBezTo>
                    <a:pt x="55996" y="27996"/>
                    <a:pt x="55805" y="27817"/>
                    <a:pt x="55639" y="27627"/>
                  </a:cubicBezTo>
                  <a:cubicBezTo>
                    <a:pt x="55460" y="27436"/>
                    <a:pt x="55281" y="27258"/>
                    <a:pt x="55091" y="27079"/>
                  </a:cubicBezTo>
                  <a:cubicBezTo>
                    <a:pt x="54710" y="26722"/>
                    <a:pt x="54341" y="26353"/>
                    <a:pt x="53948" y="25984"/>
                  </a:cubicBezTo>
                  <a:cubicBezTo>
                    <a:pt x="53567" y="25639"/>
                    <a:pt x="53174" y="25281"/>
                    <a:pt x="52769" y="24912"/>
                  </a:cubicBezTo>
                  <a:cubicBezTo>
                    <a:pt x="51174" y="23495"/>
                    <a:pt x="49459" y="22102"/>
                    <a:pt x="47709" y="20793"/>
                  </a:cubicBezTo>
                  <a:cubicBezTo>
                    <a:pt x="45947" y="19483"/>
                    <a:pt x="44137" y="18257"/>
                    <a:pt x="42339" y="17126"/>
                  </a:cubicBezTo>
                  <a:cubicBezTo>
                    <a:pt x="40553" y="16006"/>
                    <a:pt x="38791" y="14971"/>
                    <a:pt x="37101" y="14066"/>
                  </a:cubicBezTo>
                  <a:cubicBezTo>
                    <a:pt x="33743" y="12220"/>
                    <a:pt x="29802" y="10363"/>
                    <a:pt x="25778" y="8684"/>
                  </a:cubicBezTo>
                  <a:cubicBezTo>
                    <a:pt x="21742" y="7005"/>
                    <a:pt x="17610" y="5481"/>
                    <a:pt x="13907" y="4231"/>
                  </a:cubicBezTo>
                  <a:cubicBezTo>
                    <a:pt x="10204" y="2957"/>
                    <a:pt x="6930" y="1933"/>
                    <a:pt x="4585" y="1207"/>
                  </a:cubicBezTo>
                  <a:cubicBezTo>
                    <a:pt x="2239" y="493"/>
                    <a:pt x="822" y="52"/>
                    <a:pt x="822" y="52"/>
                  </a:cubicBezTo>
                  <a:cubicBezTo>
                    <a:pt x="693" y="16"/>
                    <a:pt x="581" y="0"/>
                    <a:pt x="48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3;p36"/>
            <p:cNvSpPr/>
            <p:nvPr/>
          </p:nvSpPr>
          <p:spPr>
            <a:xfrm>
              <a:off x="2695475" y="2245500"/>
              <a:ext cx="328950" cy="329525"/>
            </a:xfrm>
            <a:custGeom>
              <a:avLst/>
              <a:gdLst/>
              <a:ahLst/>
              <a:cxnLst/>
              <a:rect l="l" t="t" r="r" b="b"/>
              <a:pathLst>
                <a:path w="13158" h="13181" extrusionOk="0">
                  <a:moveTo>
                    <a:pt x="362" y="1"/>
                  </a:moveTo>
                  <a:cubicBezTo>
                    <a:pt x="191" y="1"/>
                    <a:pt x="1" y="385"/>
                    <a:pt x="123" y="518"/>
                  </a:cubicBezTo>
                  <a:cubicBezTo>
                    <a:pt x="123" y="518"/>
                    <a:pt x="409" y="697"/>
                    <a:pt x="873" y="994"/>
                  </a:cubicBezTo>
                  <a:cubicBezTo>
                    <a:pt x="1087" y="1161"/>
                    <a:pt x="1349" y="1364"/>
                    <a:pt x="1647" y="1590"/>
                  </a:cubicBezTo>
                  <a:cubicBezTo>
                    <a:pt x="1790" y="1709"/>
                    <a:pt x="1933" y="1840"/>
                    <a:pt x="2100" y="1971"/>
                  </a:cubicBezTo>
                  <a:cubicBezTo>
                    <a:pt x="2242" y="2114"/>
                    <a:pt x="2409" y="2245"/>
                    <a:pt x="2576" y="2399"/>
                  </a:cubicBezTo>
                  <a:cubicBezTo>
                    <a:pt x="3874" y="3602"/>
                    <a:pt x="5302" y="5293"/>
                    <a:pt x="6433" y="6638"/>
                  </a:cubicBezTo>
                  <a:cubicBezTo>
                    <a:pt x="7564" y="7972"/>
                    <a:pt x="9041" y="9674"/>
                    <a:pt x="10303" y="10984"/>
                  </a:cubicBezTo>
                  <a:cubicBezTo>
                    <a:pt x="10636" y="11305"/>
                    <a:pt x="10934" y="11603"/>
                    <a:pt x="11208" y="11877"/>
                  </a:cubicBezTo>
                  <a:cubicBezTo>
                    <a:pt x="11494" y="12139"/>
                    <a:pt x="11744" y="12365"/>
                    <a:pt x="11958" y="12567"/>
                  </a:cubicBezTo>
                  <a:cubicBezTo>
                    <a:pt x="12398" y="12936"/>
                    <a:pt x="12660" y="13163"/>
                    <a:pt x="12660" y="13163"/>
                  </a:cubicBezTo>
                  <a:cubicBezTo>
                    <a:pt x="12678" y="13175"/>
                    <a:pt x="12699" y="13180"/>
                    <a:pt x="12721" y="13180"/>
                  </a:cubicBezTo>
                  <a:cubicBezTo>
                    <a:pt x="12891" y="13180"/>
                    <a:pt x="13157" y="12850"/>
                    <a:pt x="13041" y="12734"/>
                  </a:cubicBezTo>
                  <a:cubicBezTo>
                    <a:pt x="13041" y="12734"/>
                    <a:pt x="12803" y="12496"/>
                    <a:pt x="12410" y="12091"/>
                  </a:cubicBezTo>
                  <a:cubicBezTo>
                    <a:pt x="12220" y="11889"/>
                    <a:pt x="11994" y="11639"/>
                    <a:pt x="11744" y="11365"/>
                  </a:cubicBezTo>
                  <a:cubicBezTo>
                    <a:pt x="11494" y="11079"/>
                    <a:pt x="11220" y="10758"/>
                    <a:pt x="10934" y="10412"/>
                  </a:cubicBezTo>
                  <a:cubicBezTo>
                    <a:pt x="9779" y="9043"/>
                    <a:pt x="8422" y="7269"/>
                    <a:pt x="7279" y="5924"/>
                  </a:cubicBezTo>
                  <a:cubicBezTo>
                    <a:pt x="6136" y="4566"/>
                    <a:pt x="4564" y="2923"/>
                    <a:pt x="3123" y="1768"/>
                  </a:cubicBezTo>
                  <a:cubicBezTo>
                    <a:pt x="2945" y="1614"/>
                    <a:pt x="2754" y="1495"/>
                    <a:pt x="2588" y="1364"/>
                  </a:cubicBezTo>
                  <a:cubicBezTo>
                    <a:pt x="2409" y="1233"/>
                    <a:pt x="2254" y="1114"/>
                    <a:pt x="2088" y="994"/>
                  </a:cubicBezTo>
                  <a:cubicBezTo>
                    <a:pt x="1766" y="792"/>
                    <a:pt x="1468" y="602"/>
                    <a:pt x="1218" y="447"/>
                  </a:cubicBezTo>
                  <a:cubicBezTo>
                    <a:pt x="706" y="173"/>
                    <a:pt x="397" y="6"/>
                    <a:pt x="397" y="6"/>
                  </a:cubicBezTo>
                  <a:cubicBezTo>
                    <a:pt x="385" y="2"/>
                    <a:pt x="374" y="1"/>
                    <a:pt x="362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4;p36"/>
            <p:cNvSpPr/>
            <p:nvPr/>
          </p:nvSpPr>
          <p:spPr>
            <a:xfrm>
              <a:off x="2179125" y="2402975"/>
              <a:ext cx="489325" cy="87375"/>
            </a:xfrm>
            <a:custGeom>
              <a:avLst/>
              <a:gdLst/>
              <a:ahLst/>
              <a:cxnLst/>
              <a:rect l="l" t="t" r="r" b="b"/>
              <a:pathLst>
                <a:path w="19573" h="3495" extrusionOk="0">
                  <a:moveTo>
                    <a:pt x="14883" y="0"/>
                  </a:moveTo>
                  <a:cubicBezTo>
                    <a:pt x="14840" y="0"/>
                    <a:pt x="14796" y="2"/>
                    <a:pt x="14753" y="6"/>
                  </a:cubicBezTo>
                  <a:cubicBezTo>
                    <a:pt x="14622" y="6"/>
                    <a:pt x="14491" y="18"/>
                    <a:pt x="14348" y="18"/>
                  </a:cubicBezTo>
                  <a:cubicBezTo>
                    <a:pt x="14086" y="29"/>
                    <a:pt x="13812" y="41"/>
                    <a:pt x="13538" y="53"/>
                  </a:cubicBezTo>
                  <a:cubicBezTo>
                    <a:pt x="13264" y="77"/>
                    <a:pt x="12990" y="101"/>
                    <a:pt x="12717" y="125"/>
                  </a:cubicBezTo>
                  <a:cubicBezTo>
                    <a:pt x="12169" y="172"/>
                    <a:pt x="11621" y="256"/>
                    <a:pt x="11097" y="315"/>
                  </a:cubicBezTo>
                  <a:cubicBezTo>
                    <a:pt x="10573" y="387"/>
                    <a:pt x="10061" y="470"/>
                    <a:pt x="9597" y="553"/>
                  </a:cubicBezTo>
                  <a:cubicBezTo>
                    <a:pt x="7716" y="899"/>
                    <a:pt x="5358" y="1518"/>
                    <a:pt x="3477" y="2042"/>
                  </a:cubicBezTo>
                  <a:cubicBezTo>
                    <a:pt x="2537" y="2292"/>
                    <a:pt x="1715" y="2518"/>
                    <a:pt x="1132" y="2685"/>
                  </a:cubicBezTo>
                  <a:cubicBezTo>
                    <a:pt x="536" y="2839"/>
                    <a:pt x="179" y="2935"/>
                    <a:pt x="179" y="2935"/>
                  </a:cubicBezTo>
                  <a:cubicBezTo>
                    <a:pt x="1" y="3018"/>
                    <a:pt x="96" y="3482"/>
                    <a:pt x="298" y="3494"/>
                  </a:cubicBezTo>
                  <a:cubicBezTo>
                    <a:pt x="298" y="3494"/>
                    <a:pt x="667" y="3435"/>
                    <a:pt x="1275" y="3327"/>
                  </a:cubicBezTo>
                  <a:cubicBezTo>
                    <a:pt x="1870" y="3208"/>
                    <a:pt x="2715" y="3042"/>
                    <a:pt x="3668" y="2851"/>
                  </a:cubicBezTo>
                  <a:cubicBezTo>
                    <a:pt x="5585" y="2470"/>
                    <a:pt x="7942" y="1982"/>
                    <a:pt x="9800" y="1649"/>
                  </a:cubicBezTo>
                  <a:cubicBezTo>
                    <a:pt x="11645" y="1292"/>
                    <a:pt x="14002" y="922"/>
                    <a:pt x="15919" y="839"/>
                  </a:cubicBezTo>
                  <a:cubicBezTo>
                    <a:pt x="16038" y="833"/>
                    <a:pt x="16154" y="833"/>
                    <a:pt x="16269" y="833"/>
                  </a:cubicBezTo>
                  <a:cubicBezTo>
                    <a:pt x="16384" y="833"/>
                    <a:pt x="16497" y="833"/>
                    <a:pt x="16610" y="827"/>
                  </a:cubicBezTo>
                  <a:lnTo>
                    <a:pt x="17253" y="827"/>
                  </a:lnTo>
                  <a:cubicBezTo>
                    <a:pt x="17646" y="851"/>
                    <a:pt x="18015" y="875"/>
                    <a:pt x="18312" y="887"/>
                  </a:cubicBezTo>
                  <a:cubicBezTo>
                    <a:pt x="18896" y="970"/>
                    <a:pt x="19253" y="1018"/>
                    <a:pt x="19253" y="1018"/>
                  </a:cubicBezTo>
                  <a:cubicBezTo>
                    <a:pt x="19255" y="1018"/>
                    <a:pt x="19257" y="1018"/>
                    <a:pt x="19259" y="1018"/>
                  </a:cubicBezTo>
                  <a:cubicBezTo>
                    <a:pt x="19446" y="1018"/>
                    <a:pt x="19572" y="505"/>
                    <a:pt x="19372" y="458"/>
                  </a:cubicBezTo>
                  <a:cubicBezTo>
                    <a:pt x="19372" y="458"/>
                    <a:pt x="19015" y="375"/>
                    <a:pt x="18396" y="244"/>
                  </a:cubicBezTo>
                  <a:cubicBezTo>
                    <a:pt x="18086" y="196"/>
                    <a:pt x="17717" y="149"/>
                    <a:pt x="17300" y="89"/>
                  </a:cubicBezTo>
                  <a:cubicBezTo>
                    <a:pt x="17086" y="77"/>
                    <a:pt x="16860" y="65"/>
                    <a:pt x="16634" y="41"/>
                  </a:cubicBezTo>
                  <a:cubicBezTo>
                    <a:pt x="16407" y="29"/>
                    <a:pt x="16157" y="6"/>
                    <a:pt x="15919" y="6"/>
                  </a:cubicBezTo>
                  <a:lnTo>
                    <a:pt x="15145" y="6"/>
                  </a:lnTo>
                  <a:cubicBezTo>
                    <a:pt x="15058" y="6"/>
                    <a:pt x="14971" y="0"/>
                    <a:pt x="14883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5;p36"/>
            <p:cNvSpPr/>
            <p:nvPr/>
          </p:nvSpPr>
          <p:spPr>
            <a:xfrm>
              <a:off x="2525000" y="1956025"/>
              <a:ext cx="2631025" cy="2630700"/>
            </a:xfrm>
            <a:custGeom>
              <a:avLst/>
              <a:gdLst/>
              <a:ahLst/>
              <a:cxnLst/>
              <a:rect l="l" t="t" r="r" b="b"/>
              <a:pathLst>
                <a:path w="105241" h="105228" extrusionOk="0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6;p36"/>
            <p:cNvSpPr/>
            <p:nvPr/>
          </p:nvSpPr>
          <p:spPr>
            <a:xfrm>
              <a:off x="4178175" y="4397625"/>
              <a:ext cx="88750" cy="32875"/>
            </a:xfrm>
            <a:custGeom>
              <a:avLst/>
              <a:gdLst/>
              <a:ahLst/>
              <a:cxnLst/>
              <a:rect l="l" t="t" r="r" b="b"/>
              <a:pathLst>
                <a:path w="3550" h="1315" extrusionOk="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7;p36"/>
            <p:cNvSpPr/>
            <p:nvPr/>
          </p:nvSpPr>
          <p:spPr>
            <a:xfrm>
              <a:off x="3759975" y="2855825"/>
              <a:ext cx="289350" cy="91800"/>
            </a:xfrm>
            <a:custGeom>
              <a:avLst/>
              <a:gdLst/>
              <a:ahLst/>
              <a:cxnLst/>
              <a:rect l="l" t="t" r="r" b="b"/>
              <a:pathLst>
                <a:path w="11574" h="3672" extrusionOk="0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8;p36"/>
            <p:cNvSpPr/>
            <p:nvPr/>
          </p:nvSpPr>
          <p:spPr>
            <a:xfrm>
              <a:off x="3922500" y="2967700"/>
              <a:ext cx="77800" cy="27925"/>
            </a:xfrm>
            <a:custGeom>
              <a:avLst/>
              <a:gdLst/>
              <a:ahLst/>
              <a:cxnLst/>
              <a:rect l="l" t="t" r="r" b="b"/>
              <a:pathLst>
                <a:path w="3112" h="1117" extrusionOk="0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;p36"/>
            <p:cNvSpPr/>
            <p:nvPr/>
          </p:nvSpPr>
          <p:spPr>
            <a:xfrm>
              <a:off x="4042750" y="2932100"/>
              <a:ext cx="156725" cy="70025"/>
            </a:xfrm>
            <a:custGeom>
              <a:avLst/>
              <a:gdLst/>
              <a:ahLst/>
              <a:cxnLst/>
              <a:rect l="l" t="t" r="r" b="b"/>
              <a:pathLst>
                <a:path w="6269" h="2801" extrusionOk="0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30;p36"/>
            <p:cNvSpPr/>
            <p:nvPr/>
          </p:nvSpPr>
          <p:spPr>
            <a:xfrm>
              <a:off x="4212125" y="2968325"/>
              <a:ext cx="65725" cy="32225"/>
            </a:xfrm>
            <a:custGeom>
              <a:avLst/>
              <a:gdLst/>
              <a:ahLst/>
              <a:cxnLst/>
              <a:rect l="l" t="t" r="r" b="b"/>
              <a:pathLst>
                <a:path w="2629" h="1289" extrusionOk="0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1;p36"/>
            <p:cNvSpPr/>
            <p:nvPr/>
          </p:nvSpPr>
          <p:spPr>
            <a:xfrm>
              <a:off x="3918025" y="2797925"/>
              <a:ext cx="53625" cy="58200"/>
            </a:xfrm>
            <a:custGeom>
              <a:avLst/>
              <a:gdLst/>
              <a:ahLst/>
              <a:cxnLst/>
              <a:rect l="l" t="t" r="r" b="b"/>
              <a:pathLst>
                <a:path w="2145" h="2328" extrusionOk="0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2;p36"/>
            <p:cNvSpPr/>
            <p:nvPr/>
          </p:nvSpPr>
          <p:spPr>
            <a:xfrm>
              <a:off x="3800175" y="2889750"/>
              <a:ext cx="37525" cy="28300"/>
            </a:xfrm>
            <a:custGeom>
              <a:avLst/>
              <a:gdLst/>
              <a:ahLst/>
              <a:cxnLst/>
              <a:rect l="l" t="t" r="r" b="b"/>
              <a:pathLst>
                <a:path w="1501" h="1132" extrusionOk="0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3;p36"/>
            <p:cNvSpPr/>
            <p:nvPr/>
          </p:nvSpPr>
          <p:spPr>
            <a:xfrm>
              <a:off x="4054075" y="2895650"/>
              <a:ext cx="42875" cy="32800"/>
            </a:xfrm>
            <a:custGeom>
              <a:avLst/>
              <a:gdLst/>
              <a:ahLst/>
              <a:cxnLst/>
              <a:rect l="l" t="t" r="r" b="b"/>
              <a:pathLst>
                <a:path w="1715" h="1312" extrusionOk="0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4;p36"/>
            <p:cNvSpPr/>
            <p:nvPr/>
          </p:nvSpPr>
          <p:spPr>
            <a:xfrm>
              <a:off x="3014650" y="1963250"/>
              <a:ext cx="1907400" cy="2504750"/>
            </a:xfrm>
            <a:custGeom>
              <a:avLst/>
              <a:gdLst/>
              <a:ahLst/>
              <a:cxnLst/>
              <a:rect l="l" t="t" r="r" b="b"/>
              <a:pathLst>
                <a:path w="76296" h="100190" extrusionOk="0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5;p36"/>
            <p:cNvSpPr/>
            <p:nvPr/>
          </p:nvSpPr>
          <p:spPr>
            <a:xfrm>
              <a:off x="4392800" y="21179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6;p36"/>
            <p:cNvSpPr/>
            <p:nvPr/>
          </p:nvSpPr>
          <p:spPr>
            <a:xfrm>
              <a:off x="3768900" y="2144450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7;p36"/>
            <p:cNvSpPr/>
            <p:nvPr/>
          </p:nvSpPr>
          <p:spPr>
            <a:xfrm>
              <a:off x="4255275" y="2306125"/>
              <a:ext cx="146475" cy="86025"/>
            </a:xfrm>
            <a:custGeom>
              <a:avLst/>
              <a:gdLst/>
              <a:ahLst/>
              <a:cxnLst/>
              <a:rect l="l" t="t" r="r" b="b"/>
              <a:pathLst>
                <a:path w="5859" h="3441" extrusionOk="0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8;p36"/>
            <p:cNvSpPr/>
            <p:nvPr/>
          </p:nvSpPr>
          <p:spPr>
            <a:xfrm>
              <a:off x="3556975" y="3417150"/>
              <a:ext cx="57775" cy="54400"/>
            </a:xfrm>
            <a:custGeom>
              <a:avLst/>
              <a:gdLst/>
              <a:ahLst/>
              <a:cxnLst/>
              <a:rect l="l" t="t" r="r" b="b"/>
              <a:pathLst>
                <a:path w="2311" h="2176" extrusionOk="0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9;p36"/>
            <p:cNvSpPr/>
            <p:nvPr/>
          </p:nvSpPr>
          <p:spPr>
            <a:xfrm>
              <a:off x="4824700" y="2422200"/>
              <a:ext cx="321800" cy="831450"/>
            </a:xfrm>
            <a:custGeom>
              <a:avLst/>
              <a:gdLst/>
              <a:ahLst/>
              <a:cxnLst/>
              <a:rect l="l" t="t" r="r" b="b"/>
              <a:pathLst>
                <a:path w="12872" h="33258" extrusionOk="0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40;p36"/>
            <p:cNvSpPr/>
            <p:nvPr/>
          </p:nvSpPr>
          <p:spPr>
            <a:xfrm>
              <a:off x="4433875" y="2133725"/>
              <a:ext cx="96475" cy="62525"/>
            </a:xfrm>
            <a:custGeom>
              <a:avLst/>
              <a:gdLst/>
              <a:ahLst/>
              <a:cxnLst/>
              <a:rect l="l" t="t" r="r" b="b"/>
              <a:pathLst>
                <a:path w="3859" h="2501" extrusionOk="0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41;p36"/>
            <p:cNvSpPr/>
            <p:nvPr/>
          </p:nvSpPr>
          <p:spPr>
            <a:xfrm>
              <a:off x="3614125" y="4495475"/>
              <a:ext cx="588200" cy="91450"/>
            </a:xfrm>
            <a:custGeom>
              <a:avLst/>
              <a:gdLst/>
              <a:ahLst/>
              <a:cxnLst/>
              <a:rect l="l" t="t" r="r" b="b"/>
              <a:pathLst>
                <a:path w="23528" h="3658" extrusionOk="0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2;p36"/>
            <p:cNvSpPr/>
            <p:nvPr/>
          </p:nvSpPr>
          <p:spPr>
            <a:xfrm>
              <a:off x="2669675" y="2505800"/>
              <a:ext cx="2486350" cy="2080925"/>
            </a:xfrm>
            <a:custGeom>
              <a:avLst/>
              <a:gdLst/>
              <a:ahLst/>
              <a:cxnLst/>
              <a:rect l="l" t="t" r="r" b="b"/>
              <a:pathLst>
                <a:path w="99454" h="83237" extrusionOk="0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rgbClr val="043A5B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3" name="Google Shape;1363;p44"/>
          <p:cNvCxnSpPr/>
          <p:nvPr/>
        </p:nvCxnSpPr>
        <p:spPr>
          <a:xfrm rot="10800000">
            <a:off x="3986713" y="3261122"/>
            <a:ext cx="0" cy="902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5" name="Google Shape;1365;p44"/>
          <p:cNvCxnSpPr/>
          <p:nvPr/>
        </p:nvCxnSpPr>
        <p:spPr>
          <a:xfrm rot="10800000">
            <a:off x="5092890" y="730726"/>
            <a:ext cx="0" cy="902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6" name="Google Shape;1366;p44"/>
          <p:cNvSpPr txBox="1">
            <a:spLocks noGrp="1"/>
          </p:cNvSpPr>
          <p:nvPr>
            <p:ph type="title"/>
          </p:nvPr>
        </p:nvSpPr>
        <p:spPr>
          <a:xfrm>
            <a:off x="0" y="37565"/>
            <a:ext cx="3584028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800" dirty="0" err="1">
                <a:solidFill>
                  <a:srgbClr val="00B050"/>
                </a:solidFill>
              </a:rPr>
              <a:t>Sostenibilidad</a:t>
            </a:r>
            <a:endParaRPr sz="4800" dirty="0">
              <a:solidFill>
                <a:srgbClr val="00B050"/>
              </a:solidFill>
            </a:endParaRPr>
          </a:p>
        </p:txBody>
      </p:sp>
      <p:sp>
        <p:nvSpPr>
          <p:cNvPr id="1370" name="Google Shape;1370;p44"/>
          <p:cNvSpPr txBox="1">
            <a:spLocks noGrp="1"/>
          </p:cNvSpPr>
          <p:nvPr>
            <p:ph type="subTitle" idx="4294967295"/>
          </p:nvPr>
        </p:nvSpPr>
        <p:spPr>
          <a:xfrm>
            <a:off x="6282735" y="2546324"/>
            <a:ext cx="2750083" cy="604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00000"/>
              </a:lnSpc>
              <a:spcAft>
                <a:spcPts val="1600"/>
              </a:spcAft>
              <a:buNone/>
            </a:pPr>
            <a:r>
              <a:rPr lang="es-MX" sz="3200" b="1" dirty="0">
                <a:solidFill>
                  <a:schemeClr val="tx1"/>
                </a:solidFill>
              </a:rPr>
              <a:t>Economía</a:t>
            </a:r>
            <a:endParaRPr sz="3200" b="1" dirty="0">
              <a:solidFill>
                <a:schemeClr val="tx1"/>
              </a:solidFill>
            </a:endParaRPr>
          </a:p>
        </p:txBody>
      </p:sp>
      <p:sp>
        <p:nvSpPr>
          <p:cNvPr id="1374" name="Google Shape;1374;p44"/>
          <p:cNvSpPr txBox="1">
            <a:spLocks noGrp="1"/>
          </p:cNvSpPr>
          <p:nvPr>
            <p:ph type="subTitle" idx="4294967295"/>
          </p:nvPr>
        </p:nvSpPr>
        <p:spPr>
          <a:xfrm>
            <a:off x="856047" y="3301490"/>
            <a:ext cx="3344213" cy="7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00000"/>
              </a:lnSpc>
              <a:spcAft>
                <a:spcPts val="1600"/>
              </a:spcAft>
              <a:buNone/>
            </a:pPr>
            <a:r>
              <a:rPr lang="es-MX" sz="2800" b="1" dirty="0">
                <a:solidFill>
                  <a:schemeClr val="tx1"/>
                </a:solidFill>
              </a:rPr>
              <a:t>Medio ambiente</a:t>
            </a:r>
            <a:endParaRPr sz="2800" b="1" dirty="0">
              <a:solidFill>
                <a:schemeClr val="tx1"/>
              </a:solidFill>
            </a:endParaRPr>
          </a:p>
        </p:txBody>
      </p:sp>
      <p:grpSp>
        <p:nvGrpSpPr>
          <p:cNvPr id="1375" name="Google Shape;1375;p44"/>
          <p:cNvGrpSpPr/>
          <p:nvPr/>
        </p:nvGrpSpPr>
        <p:grpSpPr>
          <a:xfrm>
            <a:off x="3798878" y="1285954"/>
            <a:ext cx="2699630" cy="2329221"/>
            <a:chOff x="2249425" y="632800"/>
            <a:chExt cx="5155900" cy="4447625"/>
          </a:xfrm>
        </p:grpSpPr>
        <p:sp>
          <p:nvSpPr>
            <p:cNvPr id="1376" name="Google Shape;1376;p44"/>
            <p:cNvSpPr/>
            <p:nvPr/>
          </p:nvSpPr>
          <p:spPr>
            <a:xfrm>
              <a:off x="2272875" y="632800"/>
              <a:ext cx="3062975" cy="2082775"/>
            </a:xfrm>
            <a:custGeom>
              <a:avLst/>
              <a:gdLst/>
              <a:ahLst/>
              <a:cxnLst/>
              <a:rect l="l" t="t" r="r" b="b"/>
              <a:pathLst>
                <a:path w="122519" h="83311" extrusionOk="0">
                  <a:moveTo>
                    <a:pt x="122406" y="35468"/>
                  </a:moveTo>
                  <a:lnTo>
                    <a:pt x="122406" y="35472"/>
                  </a:lnTo>
                  <a:lnTo>
                    <a:pt x="122406" y="35472"/>
                  </a:lnTo>
                  <a:cubicBezTo>
                    <a:pt x="122406" y="35471"/>
                    <a:pt x="122406" y="35469"/>
                    <a:pt x="122406" y="35468"/>
                  </a:cubicBezTo>
                  <a:close/>
                  <a:moveTo>
                    <a:pt x="61023" y="1"/>
                  </a:moveTo>
                  <a:cubicBezTo>
                    <a:pt x="58491" y="1"/>
                    <a:pt x="55961" y="560"/>
                    <a:pt x="54035" y="1679"/>
                  </a:cubicBezTo>
                  <a:lnTo>
                    <a:pt x="2915" y="31386"/>
                  </a:lnTo>
                  <a:cubicBezTo>
                    <a:pt x="998" y="32501"/>
                    <a:pt x="42" y="33957"/>
                    <a:pt x="40" y="35417"/>
                  </a:cubicBezTo>
                  <a:lnTo>
                    <a:pt x="40" y="35417"/>
                  </a:lnTo>
                  <a:lnTo>
                    <a:pt x="40" y="35412"/>
                  </a:lnTo>
                  <a:lnTo>
                    <a:pt x="5" y="47844"/>
                  </a:lnTo>
                  <a:cubicBezTo>
                    <a:pt x="1" y="49319"/>
                    <a:pt x="976" y="50799"/>
                    <a:pt x="2925" y="51925"/>
                  </a:cubicBezTo>
                  <a:lnTo>
                    <a:pt x="54379" y="81633"/>
                  </a:lnTo>
                  <a:cubicBezTo>
                    <a:pt x="56273" y="82726"/>
                    <a:pt x="58738" y="83284"/>
                    <a:pt x="61212" y="83309"/>
                  </a:cubicBezTo>
                  <a:cubicBezTo>
                    <a:pt x="61267" y="83310"/>
                    <a:pt x="61322" y="83310"/>
                    <a:pt x="61378" y="83310"/>
                  </a:cubicBezTo>
                  <a:cubicBezTo>
                    <a:pt x="63914" y="83310"/>
                    <a:pt x="66447" y="82753"/>
                    <a:pt x="68376" y="81633"/>
                  </a:cubicBezTo>
                  <a:lnTo>
                    <a:pt x="89954" y="69093"/>
                  </a:lnTo>
                  <a:lnTo>
                    <a:pt x="92548" y="70592"/>
                  </a:lnTo>
                  <a:lnTo>
                    <a:pt x="92531" y="76149"/>
                  </a:lnTo>
                  <a:lnTo>
                    <a:pt x="110165" y="76149"/>
                  </a:lnTo>
                  <a:lnTo>
                    <a:pt x="110200" y="63716"/>
                  </a:lnTo>
                  <a:lnTo>
                    <a:pt x="110163" y="57349"/>
                  </a:lnTo>
                  <a:lnTo>
                    <a:pt x="119494" y="51925"/>
                  </a:lnTo>
                  <a:cubicBezTo>
                    <a:pt x="121409" y="50812"/>
                    <a:pt x="122367" y="49357"/>
                    <a:pt x="122371" y="47900"/>
                  </a:cubicBezTo>
                  <a:lnTo>
                    <a:pt x="122406" y="35472"/>
                  </a:lnTo>
                  <a:lnTo>
                    <a:pt x="122406" y="35472"/>
                  </a:lnTo>
                  <a:cubicBezTo>
                    <a:pt x="122406" y="35564"/>
                    <a:pt x="122390" y="35655"/>
                    <a:pt x="122382" y="35747"/>
                  </a:cubicBezTo>
                  <a:cubicBezTo>
                    <a:pt x="122518" y="34178"/>
                    <a:pt x="121558" y="32584"/>
                    <a:pt x="119484" y="31386"/>
                  </a:cubicBezTo>
                  <a:lnTo>
                    <a:pt x="68030" y="1679"/>
                  </a:lnTo>
                  <a:cubicBezTo>
                    <a:pt x="66092" y="560"/>
                    <a:pt x="63556" y="1"/>
                    <a:pt x="61023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4720800" y="1519500"/>
              <a:ext cx="612250" cy="724925"/>
            </a:xfrm>
            <a:custGeom>
              <a:avLst/>
              <a:gdLst/>
              <a:ahLst/>
              <a:cxnLst/>
              <a:rect l="l" t="t" r="r" b="b"/>
              <a:pathLst>
                <a:path w="24490" h="28997" extrusionOk="0">
                  <a:moveTo>
                    <a:pt x="24489" y="0"/>
                  </a:moveTo>
                  <a:cubicBezTo>
                    <a:pt x="24485" y="1457"/>
                    <a:pt x="23527" y="2914"/>
                    <a:pt x="21614" y="4026"/>
                  </a:cubicBezTo>
                  <a:lnTo>
                    <a:pt x="36" y="16565"/>
                  </a:lnTo>
                  <a:lnTo>
                    <a:pt x="0" y="28997"/>
                  </a:lnTo>
                  <a:lnTo>
                    <a:pt x="21579" y="16457"/>
                  </a:lnTo>
                  <a:cubicBezTo>
                    <a:pt x="23494" y="15346"/>
                    <a:pt x="24450" y="13891"/>
                    <a:pt x="24454" y="12434"/>
                  </a:cubicBezTo>
                  <a:lnTo>
                    <a:pt x="2448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4521675" y="2049325"/>
              <a:ext cx="185525" cy="417425"/>
            </a:xfrm>
            <a:custGeom>
              <a:avLst/>
              <a:gdLst/>
              <a:ahLst/>
              <a:cxnLst/>
              <a:rect l="l" t="t" r="r" b="b"/>
              <a:pathLst>
                <a:path w="7421" h="16697" extrusionOk="0">
                  <a:moveTo>
                    <a:pt x="36" y="0"/>
                  </a:moveTo>
                  <a:lnTo>
                    <a:pt x="0" y="12432"/>
                  </a:lnTo>
                  <a:lnTo>
                    <a:pt x="7386" y="16696"/>
                  </a:lnTo>
                  <a:lnTo>
                    <a:pt x="7421" y="426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5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4586200" y="2225725"/>
              <a:ext cx="441700" cy="310825"/>
            </a:xfrm>
            <a:custGeom>
              <a:avLst/>
              <a:gdLst/>
              <a:ahLst/>
              <a:cxnLst/>
              <a:rect l="l" t="t" r="r" b="b"/>
              <a:pathLst>
                <a:path w="17668" h="12433" extrusionOk="0">
                  <a:moveTo>
                    <a:pt x="36" y="1"/>
                  </a:moveTo>
                  <a:lnTo>
                    <a:pt x="1" y="12432"/>
                  </a:lnTo>
                  <a:lnTo>
                    <a:pt x="17632" y="12432"/>
                  </a:lnTo>
                  <a:lnTo>
                    <a:pt x="1766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2249425" y="632850"/>
              <a:ext cx="3108000" cy="1772000"/>
            </a:xfrm>
            <a:custGeom>
              <a:avLst/>
              <a:gdLst/>
              <a:ahLst/>
              <a:cxnLst/>
              <a:rect l="l" t="t" r="r" b="b"/>
              <a:pathLst>
                <a:path w="124320" h="70880" extrusionOk="0">
                  <a:moveTo>
                    <a:pt x="61962" y="1"/>
                  </a:moveTo>
                  <a:cubicBezTo>
                    <a:pt x="59429" y="1"/>
                    <a:pt x="56899" y="560"/>
                    <a:pt x="54973" y="1679"/>
                  </a:cubicBezTo>
                  <a:lnTo>
                    <a:pt x="3853" y="31386"/>
                  </a:lnTo>
                  <a:cubicBezTo>
                    <a:pt x="1" y="33626"/>
                    <a:pt x="22" y="37254"/>
                    <a:pt x="3899" y="39494"/>
                  </a:cubicBezTo>
                  <a:lnTo>
                    <a:pt x="55352" y="69201"/>
                  </a:lnTo>
                  <a:cubicBezTo>
                    <a:pt x="57291" y="70320"/>
                    <a:pt x="59826" y="70879"/>
                    <a:pt x="62359" y="70879"/>
                  </a:cubicBezTo>
                  <a:cubicBezTo>
                    <a:pt x="64892" y="70879"/>
                    <a:pt x="67422" y="70320"/>
                    <a:pt x="69349" y="69201"/>
                  </a:cubicBezTo>
                  <a:lnTo>
                    <a:pt x="90928" y="56661"/>
                  </a:lnTo>
                  <a:lnTo>
                    <a:pt x="98311" y="60925"/>
                  </a:lnTo>
                  <a:lnTo>
                    <a:pt x="93507" y="63718"/>
                  </a:lnTo>
                  <a:lnTo>
                    <a:pt x="111138" y="63718"/>
                  </a:lnTo>
                  <a:lnTo>
                    <a:pt x="111080" y="53505"/>
                  </a:lnTo>
                  <a:lnTo>
                    <a:pt x="106274" y="56295"/>
                  </a:lnTo>
                  <a:lnTo>
                    <a:pt x="98891" y="52031"/>
                  </a:lnTo>
                  <a:lnTo>
                    <a:pt x="120469" y="39492"/>
                  </a:lnTo>
                  <a:cubicBezTo>
                    <a:pt x="124319" y="37254"/>
                    <a:pt x="124301" y="33623"/>
                    <a:pt x="120422" y="31384"/>
                  </a:cubicBezTo>
                  <a:lnTo>
                    <a:pt x="68968" y="1679"/>
                  </a:lnTo>
                  <a:cubicBezTo>
                    <a:pt x="67031" y="560"/>
                    <a:pt x="64495" y="1"/>
                    <a:pt x="6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3803150" y="2049375"/>
              <a:ext cx="719425" cy="666200"/>
            </a:xfrm>
            <a:custGeom>
              <a:avLst/>
              <a:gdLst/>
              <a:ahLst/>
              <a:cxnLst/>
              <a:rect l="l" t="t" r="r" b="b"/>
              <a:pathLst>
                <a:path w="28777" h="26648" extrusionOk="0">
                  <a:moveTo>
                    <a:pt x="28777" y="0"/>
                  </a:moveTo>
                  <a:lnTo>
                    <a:pt x="7200" y="12538"/>
                  </a:lnTo>
                  <a:cubicBezTo>
                    <a:pt x="5271" y="13658"/>
                    <a:pt x="2740" y="14216"/>
                    <a:pt x="207" y="14216"/>
                  </a:cubicBezTo>
                  <a:cubicBezTo>
                    <a:pt x="138" y="14216"/>
                    <a:pt x="69" y="14215"/>
                    <a:pt x="1" y="14214"/>
                  </a:cubicBezTo>
                  <a:lnTo>
                    <a:pt x="1" y="26646"/>
                  </a:lnTo>
                  <a:cubicBezTo>
                    <a:pt x="61" y="26647"/>
                    <a:pt x="120" y="26647"/>
                    <a:pt x="180" y="26647"/>
                  </a:cubicBezTo>
                  <a:cubicBezTo>
                    <a:pt x="2712" y="26647"/>
                    <a:pt x="5238" y="26090"/>
                    <a:pt x="7163" y="24972"/>
                  </a:cubicBezTo>
                  <a:lnTo>
                    <a:pt x="28741" y="12430"/>
                  </a:lnTo>
                  <a:lnTo>
                    <a:pt x="2877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2272825" y="1518075"/>
              <a:ext cx="1530350" cy="1197475"/>
            </a:xfrm>
            <a:custGeom>
              <a:avLst/>
              <a:gdLst/>
              <a:ahLst/>
              <a:cxnLst/>
              <a:rect l="l" t="t" r="r" b="b"/>
              <a:pathLst>
                <a:path w="61214" h="47899" extrusionOk="0">
                  <a:moveTo>
                    <a:pt x="40" y="1"/>
                  </a:moveTo>
                  <a:lnTo>
                    <a:pt x="5" y="12435"/>
                  </a:lnTo>
                  <a:cubicBezTo>
                    <a:pt x="1" y="13911"/>
                    <a:pt x="975" y="15388"/>
                    <a:pt x="2927" y="16514"/>
                  </a:cubicBezTo>
                  <a:lnTo>
                    <a:pt x="54381" y="46222"/>
                  </a:lnTo>
                  <a:cubicBezTo>
                    <a:pt x="56275" y="47317"/>
                    <a:pt x="58740" y="47873"/>
                    <a:pt x="61214" y="47898"/>
                  </a:cubicBezTo>
                  <a:lnTo>
                    <a:pt x="61214" y="35466"/>
                  </a:lnTo>
                  <a:cubicBezTo>
                    <a:pt x="58751" y="35435"/>
                    <a:pt x="56302" y="34879"/>
                    <a:pt x="54416" y="33790"/>
                  </a:cubicBezTo>
                  <a:lnTo>
                    <a:pt x="2963" y="4083"/>
                  </a:lnTo>
                  <a:cubicBezTo>
                    <a:pt x="1011" y="2957"/>
                    <a:pt x="36" y="1477"/>
                    <a:pt x="4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4320725" y="1815075"/>
              <a:ext cx="3062925" cy="2082850"/>
            </a:xfrm>
            <a:custGeom>
              <a:avLst/>
              <a:gdLst/>
              <a:ahLst/>
              <a:cxnLst/>
              <a:rect l="l" t="t" r="r" b="b"/>
              <a:pathLst>
                <a:path w="122517" h="83314" extrusionOk="0">
                  <a:moveTo>
                    <a:pt x="61024" y="1"/>
                  </a:moveTo>
                  <a:cubicBezTo>
                    <a:pt x="58491" y="1"/>
                    <a:pt x="55961" y="561"/>
                    <a:pt x="54034" y="1681"/>
                  </a:cubicBezTo>
                  <a:lnTo>
                    <a:pt x="2915" y="31388"/>
                  </a:lnTo>
                  <a:cubicBezTo>
                    <a:pt x="999" y="32501"/>
                    <a:pt x="42" y="33959"/>
                    <a:pt x="40" y="35419"/>
                  </a:cubicBezTo>
                  <a:lnTo>
                    <a:pt x="40" y="35419"/>
                  </a:lnTo>
                  <a:cubicBezTo>
                    <a:pt x="40" y="35419"/>
                    <a:pt x="40" y="35418"/>
                    <a:pt x="40" y="35418"/>
                  </a:cubicBezTo>
                  <a:lnTo>
                    <a:pt x="5" y="47846"/>
                  </a:lnTo>
                  <a:cubicBezTo>
                    <a:pt x="1" y="49321"/>
                    <a:pt x="976" y="50801"/>
                    <a:pt x="2928" y="51927"/>
                  </a:cubicBezTo>
                  <a:lnTo>
                    <a:pt x="12497" y="57452"/>
                  </a:lnTo>
                  <a:lnTo>
                    <a:pt x="12474" y="65939"/>
                  </a:lnTo>
                  <a:lnTo>
                    <a:pt x="12530" y="76151"/>
                  </a:lnTo>
                  <a:lnTo>
                    <a:pt x="30161" y="76151"/>
                  </a:lnTo>
                  <a:lnTo>
                    <a:pt x="30176" y="70540"/>
                  </a:lnTo>
                  <a:lnTo>
                    <a:pt x="32660" y="69095"/>
                  </a:lnTo>
                  <a:lnTo>
                    <a:pt x="54379" y="81635"/>
                  </a:lnTo>
                  <a:cubicBezTo>
                    <a:pt x="56222" y="82699"/>
                    <a:pt x="58600" y="83255"/>
                    <a:pt x="61003" y="83309"/>
                  </a:cubicBezTo>
                  <a:cubicBezTo>
                    <a:pt x="61132" y="83312"/>
                    <a:pt x="61262" y="83314"/>
                    <a:pt x="61391" y="83314"/>
                  </a:cubicBezTo>
                  <a:cubicBezTo>
                    <a:pt x="63923" y="83314"/>
                    <a:pt x="66452" y="82755"/>
                    <a:pt x="68378" y="81635"/>
                  </a:cubicBezTo>
                  <a:lnTo>
                    <a:pt x="119498" y="51927"/>
                  </a:lnTo>
                  <a:cubicBezTo>
                    <a:pt x="121413" y="50816"/>
                    <a:pt x="122369" y="49361"/>
                    <a:pt x="122374" y="47904"/>
                  </a:cubicBezTo>
                  <a:lnTo>
                    <a:pt x="122409" y="35472"/>
                  </a:lnTo>
                  <a:lnTo>
                    <a:pt x="122409" y="35472"/>
                  </a:lnTo>
                  <a:cubicBezTo>
                    <a:pt x="122407" y="35563"/>
                    <a:pt x="122392" y="35656"/>
                    <a:pt x="122384" y="35747"/>
                  </a:cubicBezTo>
                  <a:cubicBezTo>
                    <a:pt x="122516" y="34180"/>
                    <a:pt x="121558" y="32584"/>
                    <a:pt x="119486" y="31388"/>
                  </a:cubicBezTo>
                  <a:lnTo>
                    <a:pt x="68032" y="1681"/>
                  </a:lnTo>
                  <a:cubicBezTo>
                    <a:pt x="66093" y="561"/>
                    <a:pt x="63557" y="1"/>
                    <a:pt x="6102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4320675" y="2700425"/>
              <a:ext cx="617075" cy="726375"/>
            </a:xfrm>
            <a:custGeom>
              <a:avLst/>
              <a:gdLst/>
              <a:ahLst/>
              <a:cxnLst/>
              <a:rect l="l" t="t" r="r" b="b"/>
              <a:pathLst>
                <a:path w="24683" h="29055" extrusionOk="0">
                  <a:moveTo>
                    <a:pt x="40" y="0"/>
                  </a:moveTo>
                  <a:lnTo>
                    <a:pt x="5" y="12432"/>
                  </a:lnTo>
                  <a:cubicBezTo>
                    <a:pt x="1" y="13910"/>
                    <a:pt x="976" y="15390"/>
                    <a:pt x="2930" y="16516"/>
                  </a:cubicBezTo>
                  <a:lnTo>
                    <a:pt x="24647" y="29055"/>
                  </a:lnTo>
                  <a:lnTo>
                    <a:pt x="24682" y="16621"/>
                  </a:lnTo>
                  <a:lnTo>
                    <a:pt x="2963" y="4084"/>
                  </a:lnTo>
                  <a:cubicBezTo>
                    <a:pt x="1011" y="2956"/>
                    <a:pt x="36" y="1478"/>
                    <a:pt x="40" y="0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4953775" y="3231650"/>
              <a:ext cx="184350" cy="417425"/>
            </a:xfrm>
            <a:custGeom>
              <a:avLst/>
              <a:gdLst/>
              <a:ahLst/>
              <a:cxnLst/>
              <a:rect l="l" t="t" r="r" b="b"/>
              <a:pathLst>
                <a:path w="7374" h="16697" extrusionOk="0">
                  <a:moveTo>
                    <a:pt x="7373" y="0"/>
                  </a:moveTo>
                  <a:lnTo>
                    <a:pt x="37" y="4264"/>
                  </a:lnTo>
                  <a:lnTo>
                    <a:pt x="0" y="16696"/>
                  </a:lnTo>
                  <a:lnTo>
                    <a:pt x="7338" y="12432"/>
                  </a:lnTo>
                  <a:lnTo>
                    <a:pt x="7373" y="0"/>
                  </a:lnTo>
                  <a:close/>
                </a:path>
              </a:pathLst>
            </a:custGeom>
            <a:solidFill>
              <a:srgbClr val="F1C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6" name="Google Shape;1386;p44"/>
            <p:cNvSpPr/>
            <p:nvPr/>
          </p:nvSpPr>
          <p:spPr>
            <a:xfrm>
              <a:off x="4633900" y="3408050"/>
              <a:ext cx="441700" cy="310825"/>
            </a:xfrm>
            <a:custGeom>
              <a:avLst/>
              <a:gdLst/>
              <a:ahLst/>
              <a:cxnLst/>
              <a:rect l="l" t="t" r="r" b="b"/>
              <a:pathLst>
                <a:path w="17668" h="12433" extrusionOk="0">
                  <a:moveTo>
                    <a:pt x="36" y="1"/>
                  </a:moveTo>
                  <a:lnTo>
                    <a:pt x="1" y="12432"/>
                  </a:lnTo>
                  <a:lnTo>
                    <a:pt x="17632" y="12432"/>
                  </a:lnTo>
                  <a:lnTo>
                    <a:pt x="17668" y="1"/>
                  </a:lnTo>
                  <a:close/>
                </a:path>
              </a:pathLst>
            </a:custGeom>
            <a:solidFill>
              <a:srgbClr val="FFE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7" name="Google Shape;1387;p44"/>
            <p:cNvSpPr/>
            <p:nvPr/>
          </p:nvSpPr>
          <p:spPr>
            <a:xfrm>
              <a:off x="4632525" y="3152725"/>
              <a:ext cx="2300" cy="566150"/>
            </a:xfrm>
            <a:custGeom>
              <a:avLst/>
              <a:gdLst/>
              <a:ahLst/>
              <a:cxnLst/>
              <a:rect l="l" t="t" r="r" b="b"/>
              <a:pathLst>
                <a:path w="92" h="22646" extrusionOk="0">
                  <a:moveTo>
                    <a:pt x="35" y="1"/>
                  </a:moveTo>
                  <a:lnTo>
                    <a:pt x="0" y="12435"/>
                  </a:lnTo>
                  <a:lnTo>
                    <a:pt x="56" y="22645"/>
                  </a:lnTo>
                  <a:lnTo>
                    <a:pt x="91" y="1021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8" name="Google Shape;1388;p44"/>
            <p:cNvSpPr/>
            <p:nvPr/>
          </p:nvSpPr>
          <p:spPr>
            <a:xfrm>
              <a:off x="4297350" y="1815125"/>
              <a:ext cx="3107975" cy="1772050"/>
            </a:xfrm>
            <a:custGeom>
              <a:avLst/>
              <a:gdLst/>
              <a:ahLst/>
              <a:cxnLst/>
              <a:rect l="l" t="t" r="r" b="b"/>
              <a:pathLst>
                <a:path w="124319" h="70882" extrusionOk="0">
                  <a:moveTo>
                    <a:pt x="61960" y="1"/>
                  </a:moveTo>
                  <a:cubicBezTo>
                    <a:pt x="59427" y="1"/>
                    <a:pt x="56897" y="560"/>
                    <a:pt x="54971" y="1679"/>
                  </a:cubicBezTo>
                  <a:lnTo>
                    <a:pt x="3850" y="31386"/>
                  </a:lnTo>
                  <a:cubicBezTo>
                    <a:pt x="0" y="33626"/>
                    <a:pt x="19" y="37256"/>
                    <a:pt x="3898" y="39494"/>
                  </a:cubicBezTo>
                  <a:lnTo>
                    <a:pt x="25617" y="52033"/>
                  </a:lnTo>
                  <a:lnTo>
                    <a:pt x="18280" y="56297"/>
                  </a:lnTo>
                  <a:lnTo>
                    <a:pt x="13444" y="53505"/>
                  </a:lnTo>
                  <a:lnTo>
                    <a:pt x="13500" y="63718"/>
                  </a:lnTo>
                  <a:lnTo>
                    <a:pt x="31132" y="63718"/>
                  </a:lnTo>
                  <a:lnTo>
                    <a:pt x="26294" y="60925"/>
                  </a:lnTo>
                  <a:lnTo>
                    <a:pt x="33632" y="56661"/>
                  </a:lnTo>
                  <a:lnTo>
                    <a:pt x="55352" y="69203"/>
                  </a:lnTo>
                  <a:cubicBezTo>
                    <a:pt x="57290" y="70322"/>
                    <a:pt x="59826" y="70881"/>
                    <a:pt x="62358" y="70881"/>
                  </a:cubicBezTo>
                  <a:cubicBezTo>
                    <a:pt x="64891" y="70881"/>
                    <a:pt x="67421" y="70322"/>
                    <a:pt x="69348" y="69203"/>
                  </a:cubicBezTo>
                  <a:lnTo>
                    <a:pt x="120467" y="39496"/>
                  </a:lnTo>
                  <a:cubicBezTo>
                    <a:pt x="124319" y="37256"/>
                    <a:pt x="124298" y="33626"/>
                    <a:pt x="120421" y="31388"/>
                  </a:cubicBezTo>
                  <a:lnTo>
                    <a:pt x="68969" y="1679"/>
                  </a:lnTo>
                  <a:cubicBezTo>
                    <a:pt x="67030" y="560"/>
                    <a:pt x="64493" y="1"/>
                    <a:pt x="61960" y="1"/>
                  </a:cubicBez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9" name="Google Shape;1389;p44"/>
            <p:cNvSpPr/>
            <p:nvPr/>
          </p:nvSpPr>
          <p:spPr>
            <a:xfrm>
              <a:off x="5137200" y="3231650"/>
              <a:ext cx="708625" cy="666225"/>
            </a:xfrm>
            <a:custGeom>
              <a:avLst/>
              <a:gdLst/>
              <a:ahLst/>
              <a:cxnLst/>
              <a:rect l="l" t="t" r="r" b="b"/>
              <a:pathLst>
                <a:path w="28345" h="26649" extrusionOk="0">
                  <a:moveTo>
                    <a:pt x="36" y="0"/>
                  </a:moveTo>
                  <a:lnTo>
                    <a:pt x="1" y="12434"/>
                  </a:lnTo>
                  <a:lnTo>
                    <a:pt x="21720" y="24974"/>
                  </a:lnTo>
                  <a:cubicBezTo>
                    <a:pt x="23560" y="26038"/>
                    <a:pt x="25941" y="26594"/>
                    <a:pt x="28344" y="26648"/>
                  </a:cubicBezTo>
                  <a:lnTo>
                    <a:pt x="28344" y="14214"/>
                  </a:lnTo>
                  <a:cubicBezTo>
                    <a:pt x="25953" y="14156"/>
                    <a:pt x="23587" y="13598"/>
                    <a:pt x="21756" y="1254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90" name="Google Shape;1390;p44"/>
            <p:cNvSpPr/>
            <p:nvPr/>
          </p:nvSpPr>
          <p:spPr>
            <a:xfrm>
              <a:off x="5845850" y="2701875"/>
              <a:ext cx="1535050" cy="1196050"/>
            </a:xfrm>
            <a:custGeom>
              <a:avLst/>
              <a:gdLst/>
              <a:ahLst/>
              <a:cxnLst/>
              <a:rect l="l" t="t" r="r" b="b"/>
              <a:pathLst>
                <a:path w="61402" h="47842" extrusionOk="0">
                  <a:moveTo>
                    <a:pt x="61402" y="0"/>
                  </a:moveTo>
                  <a:cubicBezTo>
                    <a:pt x="61397" y="1457"/>
                    <a:pt x="60441" y="2912"/>
                    <a:pt x="58527" y="4024"/>
                  </a:cubicBezTo>
                  <a:lnTo>
                    <a:pt x="7408" y="33733"/>
                  </a:lnTo>
                  <a:cubicBezTo>
                    <a:pt x="5481" y="34852"/>
                    <a:pt x="2948" y="35410"/>
                    <a:pt x="414" y="35410"/>
                  </a:cubicBezTo>
                  <a:cubicBezTo>
                    <a:pt x="276" y="35410"/>
                    <a:pt x="138" y="35409"/>
                    <a:pt x="0" y="35405"/>
                  </a:cubicBezTo>
                  <a:lnTo>
                    <a:pt x="0" y="47837"/>
                  </a:lnTo>
                  <a:cubicBezTo>
                    <a:pt x="130" y="47840"/>
                    <a:pt x="259" y="47842"/>
                    <a:pt x="388" y="47842"/>
                  </a:cubicBezTo>
                  <a:cubicBezTo>
                    <a:pt x="2920" y="47842"/>
                    <a:pt x="5447" y="47283"/>
                    <a:pt x="7373" y="46165"/>
                  </a:cubicBezTo>
                  <a:lnTo>
                    <a:pt x="58491" y="16458"/>
                  </a:lnTo>
                  <a:cubicBezTo>
                    <a:pt x="60406" y="15344"/>
                    <a:pt x="61364" y="13889"/>
                    <a:pt x="61366" y="12432"/>
                  </a:cubicBezTo>
                  <a:lnTo>
                    <a:pt x="61402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98" name="Google Shape;1398;p44"/>
            <p:cNvSpPr/>
            <p:nvPr/>
          </p:nvSpPr>
          <p:spPr>
            <a:xfrm>
              <a:off x="2285925" y="2997625"/>
              <a:ext cx="3062950" cy="2082800"/>
            </a:xfrm>
            <a:custGeom>
              <a:avLst/>
              <a:gdLst/>
              <a:ahLst/>
              <a:cxnLst/>
              <a:rect l="l" t="t" r="r" b="b"/>
              <a:pathLst>
                <a:path w="122518" h="83312" extrusionOk="0">
                  <a:moveTo>
                    <a:pt x="61023" y="0"/>
                  </a:moveTo>
                  <a:cubicBezTo>
                    <a:pt x="58489" y="0"/>
                    <a:pt x="55960" y="560"/>
                    <a:pt x="54035" y="1680"/>
                  </a:cubicBezTo>
                  <a:lnTo>
                    <a:pt x="32456" y="14219"/>
                  </a:lnTo>
                  <a:lnTo>
                    <a:pt x="29861" y="12721"/>
                  </a:lnTo>
                  <a:lnTo>
                    <a:pt x="29875" y="7163"/>
                  </a:lnTo>
                  <a:lnTo>
                    <a:pt x="12244" y="7163"/>
                  </a:lnTo>
                  <a:lnTo>
                    <a:pt x="12209" y="19597"/>
                  </a:lnTo>
                  <a:lnTo>
                    <a:pt x="12246" y="25964"/>
                  </a:lnTo>
                  <a:lnTo>
                    <a:pt x="2915" y="31389"/>
                  </a:lnTo>
                  <a:cubicBezTo>
                    <a:pt x="998" y="32503"/>
                    <a:pt x="42" y="33960"/>
                    <a:pt x="40" y="35418"/>
                  </a:cubicBezTo>
                  <a:lnTo>
                    <a:pt x="40" y="35418"/>
                  </a:lnTo>
                  <a:cubicBezTo>
                    <a:pt x="40" y="35418"/>
                    <a:pt x="40" y="35418"/>
                    <a:pt x="40" y="35417"/>
                  </a:cubicBezTo>
                  <a:lnTo>
                    <a:pt x="4" y="47845"/>
                  </a:lnTo>
                  <a:cubicBezTo>
                    <a:pt x="0" y="49323"/>
                    <a:pt x="973" y="50801"/>
                    <a:pt x="2925" y="51929"/>
                  </a:cubicBezTo>
                  <a:lnTo>
                    <a:pt x="54381" y="81634"/>
                  </a:lnTo>
                  <a:cubicBezTo>
                    <a:pt x="56271" y="82727"/>
                    <a:pt x="58730" y="83284"/>
                    <a:pt x="61199" y="83311"/>
                  </a:cubicBezTo>
                  <a:cubicBezTo>
                    <a:pt x="61263" y="83311"/>
                    <a:pt x="61327" y="83312"/>
                    <a:pt x="61392" y="83312"/>
                  </a:cubicBezTo>
                  <a:cubicBezTo>
                    <a:pt x="63923" y="83312"/>
                    <a:pt x="66452" y="82754"/>
                    <a:pt x="68377" y="81634"/>
                  </a:cubicBezTo>
                  <a:lnTo>
                    <a:pt x="119496" y="51927"/>
                  </a:lnTo>
                  <a:cubicBezTo>
                    <a:pt x="121410" y="50813"/>
                    <a:pt x="122369" y="49360"/>
                    <a:pt x="122373" y="47903"/>
                  </a:cubicBezTo>
                  <a:lnTo>
                    <a:pt x="122408" y="35469"/>
                  </a:lnTo>
                  <a:lnTo>
                    <a:pt x="122408" y="35469"/>
                  </a:lnTo>
                  <a:cubicBezTo>
                    <a:pt x="122406" y="35562"/>
                    <a:pt x="122391" y="35655"/>
                    <a:pt x="122383" y="35744"/>
                  </a:cubicBezTo>
                  <a:cubicBezTo>
                    <a:pt x="122518" y="34177"/>
                    <a:pt x="121557" y="32584"/>
                    <a:pt x="119485" y="31387"/>
                  </a:cubicBezTo>
                  <a:lnTo>
                    <a:pt x="68032" y="1680"/>
                  </a:lnTo>
                  <a:cubicBezTo>
                    <a:pt x="66092" y="560"/>
                    <a:pt x="63556" y="0"/>
                    <a:pt x="61023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99" name="Google Shape;1399;p44"/>
            <p:cNvSpPr/>
            <p:nvPr/>
          </p:nvSpPr>
          <p:spPr>
            <a:xfrm>
              <a:off x="2911800" y="3176700"/>
              <a:ext cx="121025" cy="380675"/>
            </a:xfrm>
            <a:custGeom>
              <a:avLst/>
              <a:gdLst/>
              <a:ahLst/>
              <a:cxnLst/>
              <a:rect l="l" t="t" r="r" b="b"/>
              <a:pathLst>
                <a:path w="4841" h="15227" extrusionOk="0">
                  <a:moveTo>
                    <a:pt x="4840" y="0"/>
                  </a:moveTo>
                  <a:lnTo>
                    <a:pt x="36" y="2792"/>
                  </a:lnTo>
                  <a:lnTo>
                    <a:pt x="1" y="15226"/>
                  </a:lnTo>
                  <a:lnTo>
                    <a:pt x="4805" y="12434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00" name="Google Shape;1400;p44"/>
            <p:cNvSpPr/>
            <p:nvPr/>
          </p:nvSpPr>
          <p:spPr>
            <a:xfrm>
              <a:off x="2591125" y="3176700"/>
              <a:ext cx="2400" cy="566125"/>
            </a:xfrm>
            <a:custGeom>
              <a:avLst/>
              <a:gdLst/>
              <a:ahLst/>
              <a:cxnLst/>
              <a:rect l="l" t="t" r="r" b="b"/>
              <a:pathLst>
                <a:path w="96" h="22645" extrusionOk="0">
                  <a:moveTo>
                    <a:pt x="36" y="0"/>
                  </a:moveTo>
                  <a:lnTo>
                    <a:pt x="1" y="12434"/>
                  </a:lnTo>
                  <a:lnTo>
                    <a:pt x="61" y="22645"/>
                  </a:lnTo>
                  <a:lnTo>
                    <a:pt x="96" y="1021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01" name="Google Shape;1401;p44"/>
            <p:cNvSpPr/>
            <p:nvPr/>
          </p:nvSpPr>
          <p:spPr>
            <a:xfrm>
              <a:off x="2592625" y="3362200"/>
              <a:ext cx="121000" cy="380625"/>
            </a:xfrm>
            <a:custGeom>
              <a:avLst/>
              <a:gdLst/>
              <a:ahLst/>
              <a:cxnLst/>
              <a:rect l="l" t="t" r="r" b="b"/>
              <a:pathLst>
                <a:path w="4840" h="15225" extrusionOk="0">
                  <a:moveTo>
                    <a:pt x="4840" y="1"/>
                  </a:moveTo>
                  <a:lnTo>
                    <a:pt x="36" y="2793"/>
                  </a:lnTo>
                  <a:lnTo>
                    <a:pt x="1" y="15225"/>
                  </a:lnTo>
                  <a:lnTo>
                    <a:pt x="4805" y="12435"/>
                  </a:lnTo>
                  <a:lnTo>
                    <a:pt x="4840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02" name="Google Shape;1402;p44"/>
            <p:cNvSpPr/>
            <p:nvPr/>
          </p:nvSpPr>
          <p:spPr>
            <a:xfrm>
              <a:off x="2712725" y="3362200"/>
              <a:ext cx="185500" cy="417425"/>
            </a:xfrm>
            <a:custGeom>
              <a:avLst/>
              <a:gdLst/>
              <a:ahLst/>
              <a:cxnLst/>
              <a:rect l="l" t="t" r="r" b="b"/>
              <a:pathLst>
                <a:path w="7420" h="16697" extrusionOk="0">
                  <a:moveTo>
                    <a:pt x="36" y="1"/>
                  </a:moveTo>
                  <a:lnTo>
                    <a:pt x="1" y="12435"/>
                  </a:lnTo>
                  <a:lnTo>
                    <a:pt x="7384" y="16697"/>
                  </a:lnTo>
                  <a:lnTo>
                    <a:pt x="7419" y="426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60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03" name="Google Shape;1403;p44"/>
            <p:cNvSpPr/>
            <p:nvPr/>
          </p:nvSpPr>
          <p:spPr>
            <a:xfrm>
              <a:off x="2262475" y="2997600"/>
              <a:ext cx="3108025" cy="1772050"/>
            </a:xfrm>
            <a:custGeom>
              <a:avLst/>
              <a:gdLst/>
              <a:ahLst/>
              <a:cxnLst/>
              <a:rect l="l" t="t" r="r" b="b"/>
              <a:pathLst>
                <a:path w="124321" h="70882" extrusionOk="0">
                  <a:moveTo>
                    <a:pt x="61962" y="1"/>
                  </a:moveTo>
                  <a:cubicBezTo>
                    <a:pt x="59429" y="1"/>
                    <a:pt x="56899" y="560"/>
                    <a:pt x="54973" y="1679"/>
                  </a:cubicBezTo>
                  <a:lnTo>
                    <a:pt x="33394" y="14220"/>
                  </a:lnTo>
                  <a:lnTo>
                    <a:pt x="26009" y="9956"/>
                  </a:lnTo>
                  <a:lnTo>
                    <a:pt x="30815" y="7164"/>
                  </a:lnTo>
                  <a:lnTo>
                    <a:pt x="13184" y="7164"/>
                  </a:lnTo>
                  <a:lnTo>
                    <a:pt x="13242" y="17375"/>
                  </a:lnTo>
                  <a:lnTo>
                    <a:pt x="18046" y="14585"/>
                  </a:lnTo>
                  <a:lnTo>
                    <a:pt x="25431" y="18849"/>
                  </a:lnTo>
                  <a:lnTo>
                    <a:pt x="3853" y="31388"/>
                  </a:lnTo>
                  <a:cubicBezTo>
                    <a:pt x="1" y="33626"/>
                    <a:pt x="21" y="37256"/>
                    <a:pt x="3898" y="39496"/>
                  </a:cubicBezTo>
                  <a:lnTo>
                    <a:pt x="55354" y="69203"/>
                  </a:lnTo>
                  <a:cubicBezTo>
                    <a:pt x="57292" y="70322"/>
                    <a:pt x="59828" y="70881"/>
                    <a:pt x="62361" y="70881"/>
                  </a:cubicBezTo>
                  <a:cubicBezTo>
                    <a:pt x="64893" y="70881"/>
                    <a:pt x="67422" y="70322"/>
                    <a:pt x="69349" y="69203"/>
                  </a:cubicBezTo>
                  <a:lnTo>
                    <a:pt x="120469" y="39494"/>
                  </a:lnTo>
                  <a:cubicBezTo>
                    <a:pt x="124321" y="37254"/>
                    <a:pt x="124300" y="33624"/>
                    <a:pt x="120421" y="31386"/>
                  </a:cubicBezTo>
                  <a:lnTo>
                    <a:pt x="68970" y="1679"/>
                  </a:lnTo>
                  <a:cubicBezTo>
                    <a:pt x="67031" y="560"/>
                    <a:pt x="64495" y="1"/>
                    <a:pt x="61962" y="1"/>
                  </a:cubicBezTo>
                  <a:close/>
                </a:path>
              </a:pathLst>
            </a:custGeom>
            <a:solidFill>
              <a:srgbClr val="9CF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04" name="Google Shape;1404;p44"/>
            <p:cNvSpPr/>
            <p:nvPr/>
          </p:nvSpPr>
          <p:spPr>
            <a:xfrm>
              <a:off x="2285875" y="3882900"/>
              <a:ext cx="1530025" cy="1197500"/>
            </a:xfrm>
            <a:custGeom>
              <a:avLst/>
              <a:gdLst/>
              <a:ahLst/>
              <a:cxnLst/>
              <a:rect l="l" t="t" r="r" b="b"/>
              <a:pathLst>
                <a:path w="61201" h="47900" extrusionOk="0">
                  <a:moveTo>
                    <a:pt x="40" y="0"/>
                  </a:moveTo>
                  <a:lnTo>
                    <a:pt x="4" y="12434"/>
                  </a:lnTo>
                  <a:cubicBezTo>
                    <a:pt x="0" y="13910"/>
                    <a:pt x="975" y="15390"/>
                    <a:pt x="2927" y="16516"/>
                  </a:cubicBezTo>
                  <a:lnTo>
                    <a:pt x="54383" y="46223"/>
                  </a:lnTo>
                  <a:cubicBezTo>
                    <a:pt x="56273" y="47314"/>
                    <a:pt x="58732" y="47873"/>
                    <a:pt x="61201" y="47900"/>
                  </a:cubicBezTo>
                  <a:lnTo>
                    <a:pt x="61201" y="35466"/>
                  </a:lnTo>
                  <a:cubicBezTo>
                    <a:pt x="58742" y="35435"/>
                    <a:pt x="56297" y="34878"/>
                    <a:pt x="54416" y="33791"/>
                  </a:cubicBezTo>
                  <a:lnTo>
                    <a:pt x="2962" y="4084"/>
                  </a:lnTo>
                  <a:cubicBezTo>
                    <a:pt x="1010" y="2956"/>
                    <a:pt x="35" y="1478"/>
                    <a:pt x="4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05" name="Google Shape;1405;p44"/>
            <p:cNvSpPr/>
            <p:nvPr/>
          </p:nvSpPr>
          <p:spPr>
            <a:xfrm>
              <a:off x="3815875" y="3884350"/>
              <a:ext cx="1530200" cy="1196075"/>
            </a:xfrm>
            <a:custGeom>
              <a:avLst/>
              <a:gdLst/>
              <a:ahLst/>
              <a:cxnLst/>
              <a:rect l="l" t="t" r="r" b="b"/>
              <a:pathLst>
                <a:path w="61208" h="47843" extrusionOk="0">
                  <a:moveTo>
                    <a:pt x="61208" y="0"/>
                  </a:moveTo>
                  <a:lnTo>
                    <a:pt x="61208" y="0"/>
                  </a:lnTo>
                  <a:cubicBezTo>
                    <a:pt x="61204" y="1457"/>
                    <a:pt x="60247" y="2912"/>
                    <a:pt x="58333" y="4024"/>
                  </a:cubicBezTo>
                  <a:lnTo>
                    <a:pt x="7213" y="33733"/>
                  </a:lnTo>
                  <a:cubicBezTo>
                    <a:pt x="5288" y="34852"/>
                    <a:pt x="2762" y="35409"/>
                    <a:pt x="233" y="35409"/>
                  </a:cubicBezTo>
                  <a:cubicBezTo>
                    <a:pt x="156" y="35409"/>
                    <a:pt x="78" y="35409"/>
                    <a:pt x="1" y="35408"/>
                  </a:cubicBezTo>
                  <a:lnTo>
                    <a:pt x="1" y="47842"/>
                  </a:lnTo>
                  <a:cubicBezTo>
                    <a:pt x="65" y="47842"/>
                    <a:pt x="129" y="47843"/>
                    <a:pt x="193" y="47843"/>
                  </a:cubicBezTo>
                  <a:cubicBezTo>
                    <a:pt x="2725" y="47843"/>
                    <a:pt x="5253" y="47283"/>
                    <a:pt x="7177" y="46165"/>
                  </a:cubicBezTo>
                  <a:lnTo>
                    <a:pt x="58298" y="16458"/>
                  </a:lnTo>
                  <a:cubicBezTo>
                    <a:pt x="60212" y="15344"/>
                    <a:pt x="61171" y="13889"/>
                    <a:pt x="61173" y="12432"/>
                  </a:cubicBezTo>
                  <a:lnTo>
                    <a:pt x="61208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50" name="Google Shape;1368;p44"/>
          <p:cNvSpPr txBox="1">
            <a:spLocks/>
          </p:cNvSpPr>
          <p:nvPr/>
        </p:nvSpPr>
        <p:spPr>
          <a:xfrm>
            <a:off x="5092890" y="709937"/>
            <a:ext cx="3744504" cy="94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546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5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501650" algn="l" rtl="0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4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00000"/>
              </a:lnSpc>
              <a:spcAft>
                <a:spcPts val="1200"/>
              </a:spcAft>
            </a:pPr>
            <a:r>
              <a:rPr lang="es-MX" sz="3600" b="1" dirty="0">
                <a:solidFill>
                  <a:schemeClr val="tx1"/>
                </a:solidFill>
              </a:rPr>
              <a:t>Sociedad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72549" y="930295"/>
            <a:ext cx="2671898" cy="102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  <a:buClr>
                <a:schemeClr val="dk2"/>
              </a:buClr>
              <a:buSzPts val="2400"/>
            </a:pPr>
            <a:r>
              <a:rPr lang="es-MX" b="1" dirty="0"/>
              <a:t>Satisfacción de las necesidades actuales sin comprometer las necesidades futuras</a:t>
            </a:r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3750" l="0" r="100000">
                        <a14:foregroundMark x1="49351" y1="53571" x2="49351" y2="53571"/>
                        <a14:foregroundMark x1="75325" y1="37500" x2="75325" y2="37500"/>
                        <a14:foregroundMark x1="89610" y1="69643" x2="89610" y2="696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8122" y="18809"/>
            <a:ext cx="1155878" cy="840639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>
            <a:off x="0" y="10195"/>
            <a:ext cx="9144000" cy="68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3750" l="0" r="100000">
                        <a14:foregroundMark x1="49351" y1="53571" x2="49351" y2="53571"/>
                        <a14:foregroundMark x1="75325" y1="37500" x2="75325" y2="37500"/>
                        <a14:foregroundMark x1="89610" y1="69643" x2="89610" y2="696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0" y="4112544"/>
            <a:ext cx="1408903" cy="1024657"/>
          </a:xfrm>
          <a:prstGeom prst="rect">
            <a:avLst/>
          </a:prstGeom>
        </p:spPr>
      </p:pic>
      <p:sp>
        <p:nvSpPr>
          <p:cNvPr id="55" name="Rectángulo 54"/>
          <p:cNvSpPr/>
          <p:nvPr/>
        </p:nvSpPr>
        <p:spPr>
          <a:xfrm>
            <a:off x="0" y="5086223"/>
            <a:ext cx="9144000" cy="68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</p:spTree>
    <p:extLst>
      <p:ext uri="{BB962C8B-B14F-4D97-AF65-F5344CB8AC3E}">
        <p14:creationId xmlns:p14="http://schemas.microsoft.com/office/powerpoint/2010/main" val="37579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0" grpId="0" build="p"/>
      <p:bldP spid="1374" grpId="0" build="p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/>
          <p:nvPr/>
        </p:nvSpPr>
        <p:spPr>
          <a:xfrm>
            <a:off x="4770000" y="917557"/>
            <a:ext cx="3916800" cy="3819118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6"/>
          <p:cNvSpPr/>
          <p:nvPr/>
        </p:nvSpPr>
        <p:spPr>
          <a:xfrm>
            <a:off x="5190546" y="4999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7910054" y="19572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473250" y="807020"/>
            <a:ext cx="3916800" cy="3929655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875100" y="3630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 txBox="1"/>
          <p:nvPr/>
        </p:nvSpPr>
        <p:spPr>
          <a:xfrm>
            <a:off x="699835" y="519664"/>
            <a:ext cx="2932726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TRUNCATE / AVG /GORUP BY/ORDER BY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3457296" y="21981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4522650" y="488624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6"/>
          <p:cNvGrpSpPr/>
          <p:nvPr/>
        </p:nvGrpSpPr>
        <p:grpSpPr>
          <a:xfrm>
            <a:off x="3826658" y="647371"/>
            <a:ext cx="419443" cy="420487"/>
            <a:chOff x="-3771675" y="3971775"/>
            <a:chExt cx="291300" cy="292025"/>
          </a:xfrm>
        </p:grpSpPr>
        <p:sp>
          <p:nvSpPr>
            <p:cNvPr id="558" name="Google Shape;558;p26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1242680" y="1943493"/>
            <a:ext cx="376345" cy="420611"/>
            <a:chOff x="2423775" y="3226875"/>
            <a:chExt cx="259925" cy="295000"/>
          </a:xfrm>
        </p:grpSpPr>
        <p:sp>
          <p:nvSpPr>
            <p:cNvPr id="564" name="Google Shape;564;p26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6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568" name="Google Shape;568;p26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6"/>
          <p:cNvGrpSpPr/>
          <p:nvPr/>
        </p:nvGrpSpPr>
        <p:grpSpPr>
          <a:xfrm>
            <a:off x="8303646" y="545475"/>
            <a:ext cx="420635" cy="420610"/>
            <a:chOff x="946175" y="3619500"/>
            <a:chExt cx="296975" cy="293825"/>
          </a:xfrm>
        </p:grpSpPr>
        <p:sp>
          <p:nvSpPr>
            <p:cNvPr id="574" name="Google Shape;574;p2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538;p26"/>
          <p:cNvSpPr txBox="1"/>
          <p:nvPr/>
        </p:nvSpPr>
        <p:spPr>
          <a:xfrm>
            <a:off x="5239335" y="603926"/>
            <a:ext cx="2751484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JOIN / WHERE AND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638" y="1222149"/>
            <a:ext cx="3873469" cy="36009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07" y="1400183"/>
            <a:ext cx="5482393" cy="3391570"/>
          </a:xfrm>
          <a:prstGeom prst="rect">
            <a:avLst/>
          </a:prstGeom>
        </p:spPr>
      </p:pic>
      <p:sp>
        <p:nvSpPr>
          <p:cNvPr id="36" name="Rectángulo 35"/>
          <p:cNvSpPr/>
          <p:nvPr/>
        </p:nvSpPr>
        <p:spPr>
          <a:xfrm>
            <a:off x="-6171" y="4966936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/>
          <p:cNvSpPr/>
          <p:nvPr/>
        </p:nvSpPr>
        <p:spPr>
          <a:xfrm>
            <a:off x="-6172" y="824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255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/>
          <p:nvPr/>
        </p:nvSpPr>
        <p:spPr>
          <a:xfrm>
            <a:off x="4770000" y="917557"/>
            <a:ext cx="3916800" cy="3819118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6"/>
          <p:cNvSpPr/>
          <p:nvPr/>
        </p:nvSpPr>
        <p:spPr>
          <a:xfrm>
            <a:off x="5190546" y="4999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7910054" y="19572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473250" y="807020"/>
            <a:ext cx="3916800" cy="3929655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875100" y="3630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 txBox="1"/>
          <p:nvPr/>
        </p:nvSpPr>
        <p:spPr>
          <a:xfrm>
            <a:off x="699835" y="519664"/>
            <a:ext cx="2932726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VIEW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3457296" y="21981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4522650" y="488624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6"/>
          <p:cNvGrpSpPr/>
          <p:nvPr/>
        </p:nvGrpSpPr>
        <p:grpSpPr>
          <a:xfrm>
            <a:off x="3826658" y="647371"/>
            <a:ext cx="419443" cy="420487"/>
            <a:chOff x="-3771675" y="3971775"/>
            <a:chExt cx="291300" cy="292025"/>
          </a:xfrm>
        </p:grpSpPr>
        <p:sp>
          <p:nvSpPr>
            <p:cNvPr id="558" name="Google Shape;558;p26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1242680" y="1943493"/>
            <a:ext cx="376345" cy="420611"/>
            <a:chOff x="2423775" y="3226875"/>
            <a:chExt cx="259925" cy="295000"/>
          </a:xfrm>
        </p:grpSpPr>
        <p:sp>
          <p:nvSpPr>
            <p:cNvPr id="564" name="Google Shape;564;p26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6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568" name="Google Shape;568;p26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6"/>
          <p:cNvGrpSpPr/>
          <p:nvPr/>
        </p:nvGrpSpPr>
        <p:grpSpPr>
          <a:xfrm>
            <a:off x="8303646" y="545475"/>
            <a:ext cx="420635" cy="420610"/>
            <a:chOff x="946175" y="3619500"/>
            <a:chExt cx="296975" cy="293825"/>
          </a:xfrm>
        </p:grpSpPr>
        <p:sp>
          <p:nvSpPr>
            <p:cNvPr id="574" name="Google Shape;574;p2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16" y="1141618"/>
            <a:ext cx="6482574" cy="3575481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-6171" y="4966936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/>
          <p:cNvSpPr/>
          <p:nvPr/>
        </p:nvSpPr>
        <p:spPr>
          <a:xfrm>
            <a:off x="-6172" y="824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689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/>
          <p:nvPr/>
        </p:nvSpPr>
        <p:spPr>
          <a:xfrm>
            <a:off x="4770000" y="917557"/>
            <a:ext cx="3916800" cy="3819118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6"/>
          <p:cNvSpPr/>
          <p:nvPr/>
        </p:nvSpPr>
        <p:spPr>
          <a:xfrm>
            <a:off x="5190546" y="4999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6"/>
          <p:cNvSpPr txBox="1"/>
          <p:nvPr/>
        </p:nvSpPr>
        <p:spPr>
          <a:xfrm>
            <a:off x="5593050" y="652349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SUBCONSULTAS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9" name="Google Shape;539;p26"/>
          <p:cNvSpPr/>
          <p:nvPr/>
        </p:nvSpPr>
        <p:spPr>
          <a:xfrm>
            <a:off x="7910054" y="19572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407875" y="900494"/>
            <a:ext cx="3916800" cy="3929655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875100" y="363054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 txBox="1"/>
          <p:nvPr/>
        </p:nvSpPr>
        <p:spPr>
          <a:xfrm>
            <a:off x="1234726" y="531495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TRUNCATE / GROUP BY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3457296" y="21981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4522650" y="488624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6"/>
          <p:cNvGrpSpPr/>
          <p:nvPr/>
        </p:nvGrpSpPr>
        <p:grpSpPr>
          <a:xfrm>
            <a:off x="3826658" y="647371"/>
            <a:ext cx="419443" cy="420487"/>
            <a:chOff x="-3771675" y="3971775"/>
            <a:chExt cx="291300" cy="292025"/>
          </a:xfrm>
        </p:grpSpPr>
        <p:sp>
          <p:nvSpPr>
            <p:cNvPr id="558" name="Google Shape;558;p26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1242680" y="1943493"/>
            <a:ext cx="376345" cy="420611"/>
            <a:chOff x="2423775" y="3226875"/>
            <a:chExt cx="259925" cy="295000"/>
          </a:xfrm>
        </p:grpSpPr>
        <p:sp>
          <p:nvSpPr>
            <p:cNvPr id="564" name="Google Shape;564;p26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6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568" name="Google Shape;568;p26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6"/>
          <p:cNvGrpSpPr/>
          <p:nvPr/>
        </p:nvGrpSpPr>
        <p:grpSpPr>
          <a:xfrm>
            <a:off x="8303646" y="545475"/>
            <a:ext cx="420635" cy="420610"/>
            <a:chOff x="946175" y="3619500"/>
            <a:chExt cx="296975" cy="293825"/>
          </a:xfrm>
        </p:grpSpPr>
        <p:sp>
          <p:nvSpPr>
            <p:cNvPr id="574" name="Google Shape;574;p2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" y="980249"/>
            <a:ext cx="4048326" cy="24948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0" y="2520757"/>
            <a:ext cx="4145101" cy="23601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75" y="1553236"/>
            <a:ext cx="4819325" cy="2756005"/>
          </a:xfrm>
          <a:prstGeom prst="rect">
            <a:avLst/>
          </a:prstGeom>
        </p:spPr>
      </p:pic>
      <p:sp>
        <p:nvSpPr>
          <p:cNvPr id="37" name="Rectángulo 36"/>
          <p:cNvSpPr/>
          <p:nvPr/>
        </p:nvSpPr>
        <p:spPr>
          <a:xfrm>
            <a:off x="-6171" y="4966936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/>
          <p:cNvSpPr/>
          <p:nvPr/>
        </p:nvSpPr>
        <p:spPr>
          <a:xfrm>
            <a:off x="-6172" y="824"/>
            <a:ext cx="9150171" cy="176563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73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ontaminación en México: La Ciudad de México se ahoga | Internacional | EL  PAÍ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629"/>
            <a:ext cx="9144000" cy="530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0" y="171081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b="1" dirty="0">
                <a:solidFill>
                  <a:srgbClr val="202124"/>
                </a:solidFill>
                <a:latin typeface="arial" panose="020B0604020202020204" pitchFamily="34" charset="0"/>
              </a:rPr>
              <a:t>PM</a:t>
            </a:r>
            <a:r>
              <a:rPr lang="es-MX" dirty="0">
                <a:solidFill>
                  <a:srgbClr val="202124"/>
                </a:solidFill>
                <a:latin typeface="arial" panose="020B0604020202020204" pitchFamily="34" charset="0"/>
              </a:rPr>
              <a:t> significa material </a:t>
            </a:r>
            <a:r>
              <a:rPr lang="es-MX" dirty="0" err="1">
                <a:solidFill>
                  <a:srgbClr val="202124"/>
                </a:solidFill>
                <a:latin typeface="arial" panose="020B0604020202020204" pitchFamily="34" charset="0"/>
              </a:rPr>
              <a:t>particulado</a:t>
            </a:r>
            <a:r>
              <a:rPr lang="es-MX" dirty="0">
                <a:solidFill>
                  <a:srgbClr val="202124"/>
                </a:solidFill>
                <a:latin typeface="arial" panose="020B0604020202020204" pitchFamily="34" charset="0"/>
              </a:rPr>
              <a:t> (también llamado contaminación por partículas): el término para una mezcla de partículas sólidas y gotas líquidas que se encuentran en el </a:t>
            </a:r>
            <a:r>
              <a:rPr lang="es-MX" b="1" dirty="0">
                <a:solidFill>
                  <a:srgbClr val="202124"/>
                </a:solidFill>
                <a:latin typeface="arial" panose="020B0604020202020204" pitchFamily="34" charset="0"/>
              </a:rPr>
              <a:t>aire</a:t>
            </a:r>
            <a:r>
              <a:rPr lang="es-MX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4656083" y="171081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solidFill>
                  <a:srgbClr val="212121"/>
                </a:solidFill>
                <a:latin typeface="Source Sans Pro"/>
              </a:rPr>
              <a:t>Las partículas finas (PM</a:t>
            </a:r>
            <a:r>
              <a:rPr lang="es-MX" baseline="-25000" dirty="0">
                <a:solidFill>
                  <a:srgbClr val="212121"/>
                </a:solidFill>
                <a:latin typeface="Source Sans Pro"/>
              </a:rPr>
              <a:t>2,5</a:t>
            </a:r>
            <a:r>
              <a:rPr lang="es-MX" dirty="0">
                <a:solidFill>
                  <a:srgbClr val="212121"/>
                </a:solidFill>
                <a:latin typeface="Source Sans Pro"/>
              </a:rPr>
              <a:t>) son la causa principal de visibilidad reducida (bruma)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909144" y="4681835"/>
            <a:ext cx="8234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800" dirty="0"/>
              <a:t>https://espanol.epa.gov/espanol/conceptos-basicos-sobre-el-material-particulado-pm-por-sus-siglas-en-ingles#:~:text=PM%20significa%20material%20particulado%20(tambi%C3%A9n,se%20encuentran%20en%20el%20aire.&amp;text=PM%20significa%20material%20particulado%20(tambi%C3%A9n,se%20encuentran%20en%20el%20aire.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831326"/>
              </p:ext>
            </p:extLst>
          </p:nvPr>
        </p:nvGraphicFramePr>
        <p:xfrm>
          <a:off x="6537433" y="311147"/>
          <a:ext cx="2165130" cy="817220"/>
        </p:xfrm>
        <a:graphic>
          <a:graphicData uri="http://schemas.openxmlformats.org/drawingml/2006/table">
            <a:tbl>
              <a:tblPr>
                <a:tableStyleId>{97526418-8B3B-4D64-922C-87BE0A5573D4}</a:tableStyleId>
              </a:tblPr>
              <a:tblGrid>
                <a:gridCol w="1082565">
                  <a:extLst>
                    <a:ext uri="{9D8B030D-6E8A-4147-A177-3AD203B41FA5}">
                      <a16:colId xmlns:a16="http://schemas.microsoft.com/office/drawing/2014/main" val="1583396328"/>
                    </a:ext>
                  </a:extLst>
                </a:gridCol>
                <a:gridCol w="1082565">
                  <a:extLst>
                    <a:ext uri="{9D8B030D-6E8A-4147-A177-3AD203B41FA5}">
                      <a16:colId xmlns:a16="http://schemas.microsoft.com/office/drawing/2014/main" val="3645593026"/>
                    </a:ext>
                  </a:extLst>
                </a:gridCol>
              </a:tblGrid>
              <a:tr h="526394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Nature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Reporting Type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1202181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 dirty="0">
                          <a:effectLst/>
                        </a:rPr>
                        <a:t>E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 dirty="0">
                          <a:effectLst/>
                        </a:rPr>
                        <a:t>G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8484118"/>
                  </a:ext>
                </a:extLst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2942724" y="-22629"/>
            <a:ext cx="2569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PM_2.5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739460" y="102136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b="1" dirty="0">
                <a:latin typeface="Calibri" panose="020F0502020204030204" pitchFamily="34" charset="0"/>
              </a:rPr>
              <a:t>11.6.2</a:t>
            </a:r>
            <a:r>
              <a:rPr lang="es-MX" b="1" dirty="0"/>
              <a:t> </a:t>
            </a:r>
            <a:r>
              <a:rPr lang="es-MX" b="1" dirty="0">
                <a:latin typeface="Calibri" panose="020F0502020204030204" pitchFamily="34" charset="0"/>
              </a:rPr>
              <a:t>EN_ATM_PM25 Niveles de PM anuales en las ciudades</a:t>
            </a:r>
            <a:endParaRPr lang="es-MX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325821" y="311147"/>
            <a:ext cx="170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/>
              <a:t>mgr</a:t>
            </a:r>
            <a:r>
              <a:rPr lang="es-MX" b="1" dirty="0"/>
              <a:t> / m^3</a:t>
            </a:r>
          </a:p>
        </p:txBody>
      </p:sp>
    </p:spTree>
    <p:extLst>
      <p:ext uri="{BB962C8B-B14F-4D97-AF65-F5344CB8AC3E}">
        <p14:creationId xmlns:p14="http://schemas.microsoft.com/office/powerpoint/2010/main" val="2331297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9" name="Google Shape;3569;p60"/>
          <p:cNvGrpSpPr/>
          <p:nvPr/>
        </p:nvGrpSpPr>
        <p:grpSpPr>
          <a:xfrm rot="-23947">
            <a:off x="8449426" y="-162556"/>
            <a:ext cx="928570" cy="792666"/>
            <a:chOff x="235075" y="777725"/>
            <a:chExt cx="7186900" cy="4132775"/>
          </a:xfrm>
        </p:grpSpPr>
        <p:sp>
          <p:nvSpPr>
            <p:cNvPr id="3570" name="Google Shape;3570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564" name="Google Shape;3564;p60"/>
          <p:cNvSpPr/>
          <p:nvPr/>
        </p:nvSpPr>
        <p:spPr>
          <a:xfrm>
            <a:off x="1049491" y="-570"/>
            <a:ext cx="4563033" cy="925480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566" name="Google Shape;3566;p60"/>
          <p:cNvGrpSpPr/>
          <p:nvPr/>
        </p:nvGrpSpPr>
        <p:grpSpPr>
          <a:xfrm rot="-23947">
            <a:off x="7779708" y="-207005"/>
            <a:ext cx="928570" cy="792666"/>
            <a:chOff x="235075" y="777725"/>
            <a:chExt cx="7186900" cy="413277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567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578" name="Google Shape;3578;p60"/>
          <p:cNvSpPr txBox="1">
            <a:spLocks noGrp="1"/>
          </p:cNvSpPr>
          <p:nvPr>
            <p:ph type="subTitle" idx="4"/>
          </p:nvPr>
        </p:nvSpPr>
        <p:spPr>
          <a:xfrm>
            <a:off x="1466758" y="233777"/>
            <a:ext cx="3725351" cy="543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s-MX" sz="2800" b="1" dirty="0">
                <a:solidFill>
                  <a:schemeClr val="tx1"/>
                </a:solidFill>
              </a:rPr>
              <a:t>CONTAMINACIÓN</a:t>
            </a:r>
            <a:endParaRPr sz="2800" b="1" dirty="0">
              <a:solidFill>
                <a:schemeClr val="tx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40" y="50823"/>
            <a:ext cx="3033345" cy="303063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54" y="1857715"/>
            <a:ext cx="3902465" cy="30431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11757"/>
            <a:ext cx="4445875" cy="378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8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4" grpId="0" animBg="1"/>
      <p:bldP spid="357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9885" y="123479"/>
            <a:ext cx="2131661" cy="601576"/>
          </a:xfrm>
        </p:spPr>
        <p:txBody>
          <a:bodyPr/>
          <a:lstStyle/>
          <a:p>
            <a:r>
              <a:rPr lang="es-MX" sz="3200" b="1" dirty="0">
                <a:solidFill>
                  <a:schemeClr val="accent1">
                    <a:lumMod val="75000"/>
                  </a:schemeClr>
                </a:solidFill>
              </a:rPr>
              <a:t>Nagoya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03" y="725055"/>
            <a:ext cx="4686954" cy="139084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367048" y="224042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"/>
            <a:r>
              <a:rPr lang="es-MX"/>
              <a:t>El Protocolo de </a:t>
            </a:r>
            <a:r>
              <a:rPr lang="es-MX" b="1"/>
              <a:t>Nagoya</a:t>
            </a:r>
            <a:r>
              <a:rPr lang="es-MX"/>
              <a:t> es un acuerdo de carácter internacional cuyo propósito es la participación justa y equitativa en los beneficios que se deriven de la utilización de los recursos genéticos.</a:t>
            </a:r>
            <a:endParaRPr lang="es-MX" dirty="0"/>
          </a:p>
        </p:txBody>
      </p:sp>
      <p:sp>
        <p:nvSpPr>
          <p:cNvPr id="14" name="Rectángulo 13"/>
          <p:cNvSpPr/>
          <p:nvPr/>
        </p:nvSpPr>
        <p:spPr>
          <a:xfrm>
            <a:off x="152401" y="4084326"/>
            <a:ext cx="38839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>
                <a:solidFill>
                  <a:srgbClr val="202124"/>
                </a:solidFill>
                <a:latin typeface="arial" panose="020B0604020202020204" pitchFamily="34" charset="0"/>
              </a:rPr>
              <a:t>Los </a:t>
            </a:r>
            <a:r>
              <a:rPr lang="es-MX" sz="1100" b="1" dirty="0">
                <a:solidFill>
                  <a:srgbClr val="202124"/>
                </a:solidFill>
                <a:latin typeface="arial" panose="020B0604020202020204" pitchFamily="34" charset="0"/>
              </a:rPr>
              <a:t>recursos genéticos</a:t>
            </a:r>
            <a:r>
              <a:rPr lang="es-MX" sz="1100" dirty="0">
                <a:solidFill>
                  <a:srgbClr val="202124"/>
                </a:solidFill>
                <a:latin typeface="arial" panose="020B0604020202020204" pitchFamily="34" charset="0"/>
              </a:rPr>
              <a:t> para la alimentación y la agricultura son la materia prima de la que el mundo depende para mejorar la productividad y calidad de las poblaciones de plantas y animales domesticados y para mantener poblaciones saludables de especies silvestres.</a:t>
            </a:r>
            <a:endParaRPr lang="es-MX" sz="1100" dirty="0"/>
          </a:p>
        </p:txBody>
      </p:sp>
      <p:pic>
        <p:nvPicPr>
          <p:cNvPr id="17410" name="Picture 2" descr="CNRG de Tepa organiza Simposio Internacional de Recursos Genéticos para las  Américas y del Caribe | Kiosco Informativ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7" y="1793530"/>
            <a:ext cx="3761176" cy="21766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302" y="3329560"/>
            <a:ext cx="4902745" cy="148417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6171" y="5023045"/>
            <a:ext cx="9150171" cy="122655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-6172" y="824"/>
            <a:ext cx="9150171" cy="122655"/>
          </a:xfrm>
          <a:prstGeom prst="rect">
            <a:avLst/>
          </a:prstGeom>
          <a:solidFill>
            <a:srgbClr val="7FF0F3"/>
          </a:solidFill>
          <a:ln>
            <a:solidFill>
              <a:srgbClr val="7F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7368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Bandera de México: Datos importanBes que quizás no sabías - Uno 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14" y="1"/>
            <a:ext cx="3135086" cy="221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3560;p60"/>
          <p:cNvSpPr/>
          <p:nvPr/>
        </p:nvSpPr>
        <p:spPr>
          <a:xfrm>
            <a:off x="5684136" y="2203395"/>
            <a:ext cx="3602011" cy="785935"/>
          </a:xfrm>
          <a:prstGeom prst="flowChartTerminator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4" name="Google Shape;3564;p60"/>
          <p:cNvSpPr/>
          <p:nvPr/>
        </p:nvSpPr>
        <p:spPr>
          <a:xfrm rot="2621668">
            <a:off x="-1031456" y="4352145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566" name="Google Shape;3566;p60"/>
          <p:cNvGrpSpPr/>
          <p:nvPr/>
        </p:nvGrpSpPr>
        <p:grpSpPr>
          <a:xfrm rot="-23947">
            <a:off x="-232064" y="4462432"/>
            <a:ext cx="928570" cy="792666"/>
            <a:chOff x="235075" y="777725"/>
            <a:chExt cx="7186900" cy="4132775"/>
          </a:xfrm>
        </p:grpSpPr>
        <p:sp>
          <p:nvSpPr>
            <p:cNvPr id="3567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3569" name="Google Shape;3569;p60"/>
          <p:cNvGrpSpPr/>
          <p:nvPr/>
        </p:nvGrpSpPr>
        <p:grpSpPr>
          <a:xfrm rot="-23947">
            <a:off x="7030491" y="4233775"/>
            <a:ext cx="928570" cy="792666"/>
            <a:chOff x="235075" y="777725"/>
            <a:chExt cx="7186900" cy="4132775"/>
          </a:xfrm>
        </p:grpSpPr>
        <p:sp>
          <p:nvSpPr>
            <p:cNvPr id="3570" name="Google Shape;3570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" name="Rectángulo 2"/>
          <p:cNvSpPr/>
          <p:nvPr/>
        </p:nvSpPr>
        <p:spPr>
          <a:xfrm>
            <a:off x="6255795" y="2396170"/>
            <a:ext cx="3122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VIEW MÉXICO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5" y="3609982"/>
            <a:ext cx="7932502" cy="143811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0" y="72177"/>
            <a:ext cx="6164125" cy="358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3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64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56"/>
          <p:cNvSpPr txBox="1">
            <a:spLocks noGrp="1"/>
          </p:cNvSpPr>
          <p:nvPr>
            <p:ph type="title"/>
          </p:nvPr>
        </p:nvSpPr>
        <p:spPr>
          <a:xfrm>
            <a:off x="4400740" y="1446649"/>
            <a:ext cx="3284438" cy="12622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Thanks!</a:t>
            </a:r>
            <a:endParaRPr sz="8800" dirty="0"/>
          </a:p>
        </p:txBody>
      </p:sp>
      <p:grpSp>
        <p:nvGrpSpPr>
          <p:cNvPr id="1727" name="Google Shape;1727;p56"/>
          <p:cNvGrpSpPr/>
          <p:nvPr/>
        </p:nvGrpSpPr>
        <p:grpSpPr>
          <a:xfrm flipH="1">
            <a:off x="-9656" y="2543503"/>
            <a:ext cx="6357903" cy="2758369"/>
            <a:chOff x="1500607" y="1029675"/>
            <a:chExt cx="6216743" cy="2918584"/>
          </a:xfrm>
        </p:grpSpPr>
        <p:sp>
          <p:nvSpPr>
            <p:cNvPr id="1728" name="Google Shape;1728;p56"/>
            <p:cNvSpPr/>
            <p:nvPr/>
          </p:nvSpPr>
          <p:spPr>
            <a:xfrm rot="-245308">
              <a:off x="1551049" y="2246812"/>
              <a:ext cx="4043257" cy="1559295"/>
            </a:xfrm>
            <a:custGeom>
              <a:avLst/>
              <a:gdLst/>
              <a:ahLst/>
              <a:cxnLst/>
              <a:rect l="l" t="t" r="r" b="b"/>
              <a:pathLst>
                <a:path w="161723" h="62369" extrusionOk="0">
                  <a:moveTo>
                    <a:pt x="81754" y="1"/>
                  </a:moveTo>
                  <a:cubicBezTo>
                    <a:pt x="78087" y="1"/>
                    <a:pt x="74357" y="653"/>
                    <a:pt x="70723" y="2028"/>
                  </a:cubicBezTo>
                  <a:cubicBezTo>
                    <a:pt x="66640" y="3576"/>
                    <a:pt x="63056" y="5897"/>
                    <a:pt x="60103" y="8755"/>
                  </a:cubicBezTo>
                  <a:cubicBezTo>
                    <a:pt x="57365" y="11410"/>
                    <a:pt x="53697" y="12839"/>
                    <a:pt x="49899" y="13017"/>
                  </a:cubicBezTo>
                  <a:cubicBezTo>
                    <a:pt x="48161" y="13100"/>
                    <a:pt x="46423" y="13458"/>
                    <a:pt x="44708" y="14101"/>
                  </a:cubicBezTo>
                  <a:cubicBezTo>
                    <a:pt x="40612" y="15648"/>
                    <a:pt x="37457" y="18625"/>
                    <a:pt x="35612" y="22244"/>
                  </a:cubicBezTo>
                  <a:cubicBezTo>
                    <a:pt x="32049" y="19635"/>
                    <a:pt x="27706" y="18182"/>
                    <a:pt x="23226" y="18182"/>
                  </a:cubicBezTo>
                  <a:cubicBezTo>
                    <a:pt x="20491" y="18182"/>
                    <a:pt x="17704" y="18724"/>
                    <a:pt x="15014" y="19875"/>
                  </a:cubicBezTo>
                  <a:cubicBezTo>
                    <a:pt x="5084" y="24114"/>
                    <a:pt x="0" y="35448"/>
                    <a:pt x="3429" y="45676"/>
                  </a:cubicBezTo>
                  <a:cubicBezTo>
                    <a:pt x="6381" y="54486"/>
                    <a:pt x="14552" y="59951"/>
                    <a:pt x="23240" y="59951"/>
                  </a:cubicBezTo>
                  <a:cubicBezTo>
                    <a:pt x="25695" y="59951"/>
                    <a:pt x="28191" y="59515"/>
                    <a:pt x="30623" y="58594"/>
                  </a:cubicBezTo>
                  <a:cubicBezTo>
                    <a:pt x="36910" y="56213"/>
                    <a:pt x="41363" y="51141"/>
                    <a:pt x="43196" y="45188"/>
                  </a:cubicBezTo>
                  <a:cubicBezTo>
                    <a:pt x="45510" y="46329"/>
                    <a:pt x="48075" y="46940"/>
                    <a:pt x="50697" y="46940"/>
                  </a:cubicBezTo>
                  <a:cubicBezTo>
                    <a:pt x="51989" y="46940"/>
                    <a:pt x="53294" y="46792"/>
                    <a:pt x="54590" y="46486"/>
                  </a:cubicBezTo>
                  <a:cubicBezTo>
                    <a:pt x="60174" y="56417"/>
                    <a:pt x="70685" y="62368"/>
                    <a:pt x="81765" y="62368"/>
                  </a:cubicBezTo>
                  <a:cubicBezTo>
                    <a:pt x="85429" y="62368"/>
                    <a:pt x="89155" y="61717"/>
                    <a:pt x="92786" y="60344"/>
                  </a:cubicBezTo>
                  <a:cubicBezTo>
                    <a:pt x="98882" y="58046"/>
                    <a:pt x="103823" y="54034"/>
                    <a:pt x="107287" y="49081"/>
                  </a:cubicBezTo>
                  <a:cubicBezTo>
                    <a:pt x="110418" y="52024"/>
                    <a:pt x="114592" y="53700"/>
                    <a:pt x="118927" y="53700"/>
                  </a:cubicBezTo>
                  <a:cubicBezTo>
                    <a:pt x="120923" y="53700"/>
                    <a:pt x="122954" y="53344"/>
                    <a:pt x="124933" y="52593"/>
                  </a:cubicBezTo>
                  <a:cubicBezTo>
                    <a:pt x="127016" y="51808"/>
                    <a:pt x="128862" y="50641"/>
                    <a:pt x="130409" y="49224"/>
                  </a:cubicBezTo>
                  <a:cubicBezTo>
                    <a:pt x="132469" y="53791"/>
                    <a:pt x="137000" y="56571"/>
                    <a:pt x="141800" y="56571"/>
                  </a:cubicBezTo>
                  <a:cubicBezTo>
                    <a:pt x="143269" y="56571"/>
                    <a:pt x="144764" y="56310"/>
                    <a:pt x="146221" y="55760"/>
                  </a:cubicBezTo>
                  <a:cubicBezTo>
                    <a:pt x="152722" y="53296"/>
                    <a:pt x="161723" y="50593"/>
                    <a:pt x="159163" y="44092"/>
                  </a:cubicBezTo>
                  <a:cubicBezTo>
                    <a:pt x="157281" y="39306"/>
                    <a:pt x="153021" y="31180"/>
                    <a:pt x="143982" y="31180"/>
                  </a:cubicBezTo>
                  <a:cubicBezTo>
                    <a:pt x="142611" y="31180"/>
                    <a:pt x="141129" y="31367"/>
                    <a:pt x="139530" y="31781"/>
                  </a:cubicBezTo>
                  <a:cubicBezTo>
                    <a:pt x="138946" y="31936"/>
                    <a:pt x="138375" y="32031"/>
                    <a:pt x="137839" y="32222"/>
                  </a:cubicBezTo>
                  <a:cubicBezTo>
                    <a:pt x="137589" y="32303"/>
                    <a:pt x="137335" y="32342"/>
                    <a:pt x="137087" y="32342"/>
                  </a:cubicBezTo>
                  <a:cubicBezTo>
                    <a:pt x="136094" y="32342"/>
                    <a:pt x="135174" y="31726"/>
                    <a:pt x="134803" y="30746"/>
                  </a:cubicBezTo>
                  <a:cubicBezTo>
                    <a:pt x="134803" y="30734"/>
                    <a:pt x="134803" y="30734"/>
                    <a:pt x="134803" y="30722"/>
                  </a:cubicBezTo>
                  <a:cubicBezTo>
                    <a:pt x="132229" y="23933"/>
                    <a:pt x="125775" y="19752"/>
                    <a:pt x="118918" y="19752"/>
                  </a:cubicBezTo>
                  <a:cubicBezTo>
                    <a:pt x="116924" y="19752"/>
                    <a:pt x="114896" y="20106"/>
                    <a:pt x="112919" y="20851"/>
                  </a:cubicBezTo>
                  <a:cubicBezTo>
                    <a:pt x="112395" y="21054"/>
                    <a:pt x="111883" y="21280"/>
                    <a:pt x="111395" y="21518"/>
                  </a:cubicBezTo>
                  <a:cubicBezTo>
                    <a:pt x="111240" y="21066"/>
                    <a:pt x="111086" y="20613"/>
                    <a:pt x="110919" y="20149"/>
                  </a:cubicBezTo>
                  <a:cubicBezTo>
                    <a:pt x="106198" y="7683"/>
                    <a:pt x="94343" y="1"/>
                    <a:pt x="81754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3224150" y="1029675"/>
              <a:ext cx="4493200" cy="2136025"/>
            </a:xfrm>
            <a:custGeom>
              <a:avLst/>
              <a:gdLst/>
              <a:ahLst/>
              <a:cxnLst/>
              <a:rect l="l" t="t" r="r" b="b"/>
              <a:pathLst>
                <a:path w="179728" h="85441" extrusionOk="0">
                  <a:moveTo>
                    <a:pt x="102203" y="0"/>
                  </a:moveTo>
                  <a:cubicBezTo>
                    <a:pt x="94916" y="0"/>
                    <a:pt x="87692" y="2005"/>
                    <a:pt x="81381" y="5929"/>
                  </a:cubicBezTo>
                  <a:cubicBezTo>
                    <a:pt x="76762" y="8799"/>
                    <a:pt x="72737" y="12585"/>
                    <a:pt x="69523" y="16966"/>
                  </a:cubicBezTo>
                  <a:cubicBezTo>
                    <a:pt x="68072" y="18944"/>
                    <a:pt x="63057" y="30729"/>
                    <a:pt x="61381" y="30729"/>
                  </a:cubicBezTo>
                  <a:cubicBezTo>
                    <a:pt x="61351" y="30729"/>
                    <a:pt x="61323" y="30725"/>
                    <a:pt x="61296" y="30718"/>
                  </a:cubicBezTo>
                  <a:cubicBezTo>
                    <a:pt x="58861" y="30055"/>
                    <a:pt x="56373" y="29676"/>
                    <a:pt x="53904" y="29676"/>
                  </a:cubicBezTo>
                  <a:cubicBezTo>
                    <a:pt x="50563" y="29676"/>
                    <a:pt x="47257" y="30369"/>
                    <a:pt x="44162" y="31992"/>
                  </a:cubicBezTo>
                  <a:cubicBezTo>
                    <a:pt x="40126" y="34111"/>
                    <a:pt x="37293" y="37100"/>
                    <a:pt x="35340" y="40731"/>
                  </a:cubicBezTo>
                  <a:cubicBezTo>
                    <a:pt x="33304" y="44493"/>
                    <a:pt x="29470" y="46994"/>
                    <a:pt x="25196" y="47279"/>
                  </a:cubicBezTo>
                  <a:cubicBezTo>
                    <a:pt x="24696" y="47315"/>
                    <a:pt x="24219" y="47375"/>
                    <a:pt x="23779" y="47458"/>
                  </a:cubicBezTo>
                  <a:cubicBezTo>
                    <a:pt x="21088" y="47970"/>
                    <a:pt x="18552" y="49303"/>
                    <a:pt x="16326" y="50863"/>
                  </a:cubicBezTo>
                  <a:cubicBezTo>
                    <a:pt x="10920" y="54649"/>
                    <a:pt x="5431" y="60483"/>
                    <a:pt x="3776" y="66877"/>
                  </a:cubicBezTo>
                  <a:cubicBezTo>
                    <a:pt x="1" y="81378"/>
                    <a:pt x="872" y="85441"/>
                    <a:pt x="3800" y="85441"/>
                  </a:cubicBezTo>
                  <a:cubicBezTo>
                    <a:pt x="7532" y="85441"/>
                    <a:pt x="14605" y="78839"/>
                    <a:pt x="19652" y="78839"/>
                  </a:cubicBezTo>
                  <a:cubicBezTo>
                    <a:pt x="20122" y="78839"/>
                    <a:pt x="20574" y="78896"/>
                    <a:pt x="21005" y="79021"/>
                  </a:cubicBezTo>
                  <a:cubicBezTo>
                    <a:pt x="22518" y="79460"/>
                    <a:pt x="24042" y="79669"/>
                    <a:pt x="25541" y="79669"/>
                  </a:cubicBezTo>
                  <a:cubicBezTo>
                    <a:pt x="32264" y="79669"/>
                    <a:pt x="38473" y="75465"/>
                    <a:pt x="40829" y="68913"/>
                  </a:cubicBezTo>
                  <a:cubicBezTo>
                    <a:pt x="42984" y="70592"/>
                    <a:pt x="45484" y="71913"/>
                    <a:pt x="48270" y="72723"/>
                  </a:cubicBezTo>
                  <a:cubicBezTo>
                    <a:pt x="50323" y="73318"/>
                    <a:pt x="52392" y="73601"/>
                    <a:pt x="54427" y="73601"/>
                  </a:cubicBezTo>
                  <a:cubicBezTo>
                    <a:pt x="60698" y="73601"/>
                    <a:pt x="66641" y="70908"/>
                    <a:pt x="70785" y="66341"/>
                  </a:cubicBezTo>
                  <a:cubicBezTo>
                    <a:pt x="75785" y="72413"/>
                    <a:pt x="82608" y="77093"/>
                    <a:pt x="90740" y="79450"/>
                  </a:cubicBezTo>
                  <a:cubicBezTo>
                    <a:pt x="94507" y="80543"/>
                    <a:pt x="98305" y="81063"/>
                    <a:pt x="102041" y="81063"/>
                  </a:cubicBezTo>
                  <a:cubicBezTo>
                    <a:pt x="117641" y="81063"/>
                    <a:pt x="132151" y="71983"/>
                    <a:pt x="138817" y="57554"/>
                  </a:cubicBezTo>
                  <a:cubicBezTo>
                    <a:pt x="139932" y="57726"/>
                    <a:pt x="141046" y="57809"/>
                    <a:pt x="142150" y="57809"/>
                  </a:cubicBezTo>
                  <a:cubicBezTo>
                    <a:pt x="146184" y="57809"/>
                    <a:pt x="150087" y="56695"/>
                    <a:pt x="153462" y="54685"/>
                  </a:cubicBezTo>
                  <a:cubicBezTo>
                    <a:pt x="156438" y="62210"/>
                    <a:pt x="162749" y="68330"/>
                    <a:pt x="171131" y="70770"/>
                  </a:cubicBezTo>
                  <a:cubicBezTo>
                    <a:pt x="173661" y="71495"/>
                    <a:pt x="176211" y="71849"/>
                    <a:pt x="178721" y="71849"/>
                  </a:cubicBezTo>
                  <a:cubicBezTo>
                    <a:pt x="179057" y="71849"/>
                    <a:pt x="179392" y="71843"/>
                    <a:pt x="179727" y="71830"/>
                  </a:cubicBezTo>
                  <a:lnTo>
                    <a:pt x="179727" y="17550"/>
                  </a:lnTo>
                  <a:cubicBezTo>
                    <a:pt x="179375" y="17536"/>
                    <a:pt x="179024" y="17529"/>
                    <a:pt x="178674" y="17529"/>
                  </a:cubicBezTo>
                  <a:cubicBezTo>
                    <a:pt x="176036" y="17529"/>
                    <a:pt x="173444" y="17921"/>
                    <a:pt x="170964" y="18657"/>
                  </a:cubicBezTo>
                  <a:cubicBezTo>
                    <a:pt x="168861" y="19285"/>
                    <a:pt x="166703" y="19590"/>
                    <a:pt x="164553" y="19590"/>
                  </a:cubicBezTo>
                  <a:cubicBezTo>
                    <a:pt x="160545" y="19590"/>
                    <a:pt x="156562" y="18529"/>
                    <a:pt x="152997" y="16514"/>
                  </a:cubicBezTo>
                  <a:cubicBezTo>
                    <a:pt x="151533" y="15704"/>
                    <a:pt x="149961" y="15037"/>
                    <a:pt x="148295" y="14549"/>
                  </a:cubicBezTo>
                  <a:cubicBezTo>
                    <a:pt x="146544" y="14037"/>
                    <a:pt x="144794" y="13763"/>
                    <a:pt x="143068" y="13692"/>
                  </a:cubicBezTo>
                  <a:cubicBezTo>
                    <a:pt x="136841" y="13430"/>
                    <a:pt x="130864" y="11346"/>
                    <a:pt x="125827" y="7691"/>
                  </a:cubicBezTo>
                  <a:cubicBezTo>
                    <a:pt x="122148" y="5012"/>
                    <a:pt x="117945" y="2917"/>
                    <a:pt x="113314" y="1583"/>
                  </a:cubicBezTo>
                  <a:cubicBezTo>
                    <a:pt x="109669" y="524"/>
                    <a:pt x="105928" y="0"/>
                    <a:pt x="102203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6"/>
            <p:cNvSpPr/>
            <p:nvPr/>
          </p:nvSpPr>
          <p:spPr>
            <a:xfrm>
              <a:off x="3467075" y="1618950"/>
              <a:ext cx="3197150" cy="1442825"/>
            </a:xfrm>
            <a:custGeom>
              <a:avLst/>
              <a:gdLst/>
              <a:ahLst/>
              <a:cxnLst/>
              <a:rect l="l" t="t" r="r" b="b"/>
              <a:pathLst>
                <a:path w="127886" h="57713" extrusionOk="0">
                  <a:moveTo>
                    <a:pt x="89899" y="1"/>
                  </a:moveTo>
                  <a:cubicBezTo>
                    <a:pt x="89297" y="1"/>
                    <a:pt x="88668" y="44"/>
                    <a:pt x="88024" y="146"/>
                  </a:cubicBezTo>
                  <a:cubicBezTo>
                    <a:pt x="80701" y="1325"/>
                    <a:pt x="74915" y="9278"/>
                    <a:pt x="69998" y="12326"/>
                  </a:cubicBezTo>
                  <a:cubicBezTo>
                    <a:pt x="68542" y="13225"/>
                    <a:pt x="67312" y="13550"/>
                    <a:pt x="66173" y="13550"/>
                  </a:cubicBezTo>
                  <a:cubicBezTo>
                    <a:pt x="63466" y="13550"/>
                    <a:pt x="61279" y="11712"/>
                    <a:pt x="57817" y="11385"/>
                  </a:cubicBezTo>
                  <a:cubicBezTo>
                    <a:pt x="57711" y="11375"/>
                    <a:pt x="57604" y="11371"/>
                    <a:pt x="57497" y="11371"/>
                  </a:cubicBezTo>
                  <a:cubicBezTo>
                    <a:pt x="52599" y="11371"/>
                    <a:pt x="45820" y="21458"/>
                    <a:pt x="43304" y="21458"/>
                  </a:cubicBezTo>
                  <a:cubicBezTo>
                    <a:pt x="40732" y="21458"/>
                    <a:pt x="30433" y="33162"/>
                    <a:pt x="27385" y="35972"/>
                  </a:cubicBezTo>
                  <a:cubicBezTo>
                    <a:pt x="24609" y="38531"/>
                    <a:pt x="19513" y="44585"/>
                    <a:pt x="16503" y="44585"/>
                  </a:cubicBezTo>
                  <a:cubicBezTo>
                    <a:pt x="16207" y="44585"/>
                    <a:pt x="15932" y="44527"/>
                    <a:pt x="15681" y="44401"/>
                  </a:cubicBezTo>
                  <a:cubicBezTo>
                    <a:pt x="15553" y="44337"/>
                    <a:pt x="15404" y="44307"/>
                    <a:pt x="15237" y="44307"/>
                  </a:cubicBezTo>
                  <a:cubicBezTo>
                    <a:pt x="11725" y="44307"/>
                    <a:pt x="1" y="57713"/>
                    <a:pt x="1" y="57713"/>
                  </a:cubicBezTo>
                  <a:lnTo>
                    <a:pt x="95513" y="48616"/>
                  </a:lnTo>
                  <a:lnTo>
                    <a:pt x="127886" y="30662"/>
                  </a:lnTo>
                  <a:lnTo>
                    <a:pt x="110967" y="13029"/>
                  </a:lnTo>
                  <a:lnTo>
                    <a:pt x="95751" y="1325"/>
                  </a:lnTo>
                  <a:cubicBezTo>
                    <a:pt x="95751" y="1325"/>
                    <a:pt x="93231" y="1"/>
                    <a:pt x="89899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6"/>
            <p:cNvSpPr/>
            <p:nvPr/>
          </p:nvSpPr>
          <p:spPr>
            <a:xfrm>
              <a:off x="3835575" y="1652050"/>
              <a:ext cx="2266675" cy="1369550"/>
            </a:xfrm>
            <a:custGeom>
              <a:avLst/>
              <a:gdLst/>
              <a:ahLst/>
              <a:cxnLst/>
              <a:rect l="l" t="t" r="r" b="b"/>
              <a:pathLst>
                <a:path w="90667" h="54782" extrusionOk="0">
                  <a:moveTo>
                    <a:pt x="81011" y="1"/>
                  </a:moveTo>
                  <a:cubicBezTo>
                    <a:pt x="81011" y="1"/>
                    <a:pt x="71236" y="1406"/>
                    <a:pt x="68593" y="7371"/>
                  </a:cubicBezTo>
                  <a:cubicBezTo>
                    <a:pt x="65961" y="13336"/>
                    <a:pt x="61925" y="14014"/>
                    <a:pt x="57532" y="16407"/>
                  </a:cubicBezTo>
                  <a:cubicBezTo>
                    <a:pt x="53150" y="18789"/>
                    <a:pt x="48364" y="27135"/>
                    <a:pt x="45113" y="27206"/>
                  </a:cubicBezTo>
                  <a:cubicBezTo>
                    <a:pt x="41863" y="27290"/>
                    <a:pt x="35410" y="33707"/>
                    <a:pt x="30147" y="38803"/>
                  </a:cubicBezTo>
                  <a:cubicBezTo>
                    <a:pt x="28724" y="40175"/>
                    <a:pt x="27541" y="40661"/>
                    <a:pt x="26505" y="40661"/>
                  </a:cubicBezTo>
                  <a:cubicBezTo>
                    <a:pt x="23991" y="40661"/>
                    <a:pt x="22338" y="37800"/>
                    <a:pt x="20193" y="37800"/>
                  </a:cubicBezTo>
                  <a:cubicBezTo>
                    <a:pt x="19946" y="37800"/>
                    <a:pt x="19693" y="37838"/>
                    <a:pt x="19432" y="37922"/>
                  </a:cubicBezTo>
                  <a:cubicBezTo>
                    <a:pt x="8430" y="41482"/>
                    <a:pt x="1" y="54781"/>
                    <a:pt x="1" y="54781"/>
                  </a:cubicBezTo>
                  <a:cubicBezTo>
                    <a:pt x="1" y="54781"/>
                    <a:pt x="32600" y="54424"/>
                    <a:pt x="36291" y="53019"/>
                  </a:cubicBezTo>
                  <a:cubicBezTo>
                    <a:pt x="39982" y="51614"/>
                    <a:pt x="79415" y="39148"/>
                    <a:pt x="79415" y="39148"/>
                  </a:cubicBezTo>
                  <a:cubicBezTo>
                    <a:pt x="79415" y="39148"/>
                    <a:pt x="89417" y="33088"/>
                    <a:pt x="89488" y="31778"/>
                  </a:cubicBezTo>
                  <a:cubicBezTo>
                    <a:pt x="89559" y="30469"/>
                    <a:pt x="90667" y="10014"/>
                    <a:pt x="86714" y="4382"/>
                  </a:cubicBezTo>
                  <a:cubicBezTo>
                    <a:pt x="85166" y="2180"/>
                    <a:pt x="81011" y="1"/>
                    <a:pt x="81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6"/>
            <p:cNvSpPr/>
            <p:nvPr/>
          </p:nvSpPr>
          <p:spPr>
            <a:xfrm>
              <a:off x="5061325" y="1247825"/>
              <a:ext cx="2656000" cy="1751750"/>
            </a:xfrm>
            <a:custGeom>
              <a:avLst/>
              <a:gdLst/>
              <a:ahLst/>
              <a:cxnLst/>
              <a:rect l="l" t="t" r="r" b="b"/>
              <a:pathLst>
                <a:path w="106240" h="70070" extrusionOk="0">
                  <a:moveTo>
                    <a:pt x="71785" y="1"/>
                  </a:moveTo>
                  <a:cubicBezTo>
                    <a:pt x="66349" y="1"/>
                    <a:pt x="54946" y="14020"/>
                    <a:pt x="52864" y="17348"/>
                  </a:cubicBezTo>
                  <a:cubicBezTo>
                    <a:pt x="51160" y="20088"/>
                    <a:pt x="49696" y="22326"/>
                    <a:pt x="47755" y="22326"/>
                  </a:cubicBezTo>
                  <a:cubicBezTo>
                    <a:pt x="47039" y="22326"/>
                    <a:pt x="46258" y="22021"/>
                    <a:pt x="45375" y="21325"/>
                  </a:cubicBezTo>
                  <a:cubicBezTo>
                    <a:pt x="44572" y="20694"/>
                    <a:pt x="43679" y="20286"/>
                    <a:pt x="42635" y="20286"/>
                  </a:cubicBezTo>
                  <a:cubicBezTo>
                    <a:pt x="39424" y="20286"/>
                    <a:pt x="34780" y="24149"/>
                    <a:pt x="26909" y="37268"/>
                  </a:cubicBezTo>
                  <a:cubicBezTo>
                    <a:pt x="24563" y="41173"/>
                    <a:pt x="9716" y="50757"/>
                    <a:pt x="5739" y="51662"/>
                  </a:cubicBezTo>
                  <a:cubicBezTo>
                    <a:pt x="1751" y="52579"/>
                    <a:pt x="1" y="70069"/>
                    <a:pt x="1" y="70069"/>
                  </a:cubicBezTo>
                  <a:lnTo>
                    <a:pt x="92905" y="67688"/>
                  </a:lnTo>
                  <a:lnTo>
                    <a:pt x="106240" y="58949"/>
                  </a:lnTo>
                  <a:lnTo>
                    <a:pt x="106240" y="37196"/>
                  </a:lnTo>
                  <a:cubicBezTo>
                    <a:pt x="104430" y="33088"/>
                    <a:pt x="101204" y="26278"/>
                    <a:pt x="98525" y="23433"/>
                  </a:cubicBezTo>
                  <a:cubicBezTo>
                    <a:pt x="96976" y="21796"/>
                    <a:pt x="96064" y="21396"/>
                    <a:pt x="95268" y="21396"/>
                  </a:cubicBezTo>
                  <a:cubicBezTo>
                    <a:pt x="94508" y="21396"/>
                    <a:pt x="93853" y="21761"/>
                    <a:pt x="92848" y="21761"/>
                  </a:cubicBezTo>
                  <a:cubicBezTo>
                    <a:pt x="92195" y="21761"/>
                    <a:pt x="91394" y="21607"/>
                    <a:pt x="90321" y="21099"/>
                  </a:cubicBezTo>
                  <a:cubicBezTo>
                    <a:pt x="85880" y="18991"/>
                    <a:pt x="77689" y="5180"/>
                    <a:pt x="73534" y="727"/>
                  </a:cubicBezTo>
                  <a:cubicBezTo>
                    <a:pt x="73067" y="226"/>
                    <a:pt x="72474" y="1"/>
                    <a:pt x="7178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]]</a:t>
              </a:r>
              <a:endParaRPr/>
            </a:p>
          </p:txBody>
        </p:sp>
        <p:sp>
          <p:nvSpPr>
            <p:cNvPr id="1733" name="Google Shape;1733;p56"/>
            <p:cNvSpPr/>
            <p:nvPr/>
          </p:nvSpPr>
          <p:spPr>
            <a:xfrm>
              <a:off x="5394400" y="1325825"/>
              <a:ext cx="2322925" cy="1665100"/>
            </a:xfrm>
            <a:custGeom>
              <a:avLst/>
              <a:gdLst/>
              <a:ahLst/>
              <a:cxnLst/>
              <a:rect l="l" t="t" r="r" b="b"/>
              <a:pathLst>
                <a:path w="92917" h="66604" extrusionOk="0">
                  <a:moveTo>
                    <a:pt x="62187" y="0"/>
                  </a:moveTo>
                  <a:cubicBezTo>
                    <a:pt x="60103" y="679"/>
                    <a:pt x="57877" y="2263"/>
                    <a:pt x="56151" y="6061"/>
                  </a:cubicBezTo>
                  <a:cubicBezTo>
                    <a:pt x="52638" y="13788"/>
                    <a:pt x="53126" y="15181"/>
                    <a:pt x="46733" y="18693"/>
                  </a:cubicBezTo>
                  <a:cubicBezTo>
                    <a:pt x="40351" y="22206"/>
                    <a:pt x="43530" y="26420"/>
                    <a:pt x="38255" y="29587"/>
                  </a:cubicBezTo>
                  <a:cubicBezTo>
                    <a:pt x="32969" y="32743"/>
                    <a:pt x="21277" y="30730"/>
                    <a:pt x="19575" y="38053"/>
                  </a:cubicBezTo>
                  <a:cubicBezTo>
                    <a:pt x="17872" y="45387"/>
                    <a:pt x="17598" y="54864"/>
                    <a:pt x="11585" y="58031"/>
                  </a:cubicBezTo>
                  <a:cubicBezTo>
                    <a:pt x="7561" y="60151"/>
                    <a:pt x="2668" y="62556"/>
                    <a:pt x="1" y="66604"/>
                  </a:cubicBezTo>
                  <a:lnTo>
                    <a:pt x="79582" y="64568"/>
                  </a:lnTo>
                  <a:lnTo>
                    <a:pt x="92917" y="55829"/>
                  </a:lnTo>
                  <a:lnTo>
                    <a:pt x="92917" y="34076"/>
                  </a:lnTo>
                  <a:cubicBezTo>
                    <a:pt x="91107" y="29968"/>
                    <a:pt x="87881" y="23158"/>
                    <a:pt x="85202" y="20313"/>
                  </a:cubicBezTo>
                  <a:cubicBezTo>
                    <a:pt x="83653" y="18676"/>
                    <a:pt x="82741" y="18276"/>
                    <a:pt x="81945" y="18276"/>
                  </a:cubicBezTo>
                  <a:cubicBezTo>
                    <a:pt x="81185" y="18276"/>
                    <a:pt x="80530" y="18641"/>
                    <a:pt x="79525" y="18641"/>
                  </a:cubicBezTo>
                  <a:cubicBezTo>
                    <a:pt x="78872" y="18641"/>
                    <a:pt x="78071" y="18487"/>
                    <a:pt x="76998" y="17979"/>
                  </a:cubicBezTo>
                  <a:cubicBezTo>
                    <a:pt x="73188" y="16169"/>
                    <a:pt x="66604" y="5727"/>
                    <a:pt x="6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6"/>
            <p:cNvSpPr/>
            <p:nvPr/>
          </p:nvSpPr>
          <p:spPr>
            <a:xfrm>
              <a:off x="5507225" y="2083350"/>
              <a:ext cx="1454375" cy="632850"/>
            </a:xfrm>
            <a:custGeom>
              <a:avLst/>
              <a:gdLst/>
              <a:ahLst/>
              <a:cxnLst/>
              <a:rect l="l" t="t" r="r" b="b"/>
              <a:pathLst>
                <a:path w="58175" h="25314" extrusionOk="0">
                  <a:moveTo>
                    <a:pt x="47470" y="1"/>
                  </a:moveTo>
                  <a:lnTo>
                    <a:pt x="46792" y="11217"/>
                  </a:lnTo>
                  <a:lnTo>
                    <a:pt x="44815" y="4656"/>
                  </a:lnTo>
                  <a:lnTo>
                    <a:pt x="44232" y="14038"/>
                  </a:lnTo>
                  <a:lnTo>
                    <a:pt x="44220" y="14038"/>
                  </a:lnTo>
                  <a:lnTo>
                    <a:pt x="42172" y="7240"/>
                  </a:lnTo>
                  <a:lnTo>
                    <a:pt x="41767" y="13860"/>
                  </a:lnTo>
                  <a:lnTo>
                    <a:pt x="40517" y="9716"/>
                  </a:lnTo>
                  <a:lnTo>
                    <a:pt x="40386" y="11788"/>
                  </a:lnTo>
                  <a:lnTo>
                    <a:pt x="37517" y="2287"/>
                  </a:lnTo>
                  <a:lnTo>
                    <a:pt x="36826" y="13693"/>
                  </a:lnTo>
                  <a:lnTo>
                    <a:pt x="34802" y="7002"/>
                  </a:lnTo>
                  <a:lnTo>
                    <a:pt x="34731" y="8204"/>
                  </a:lnTo>
                  <a:lnTo>
                    <a:pt x="33492" y="4585"/>
                  </a:lnTo>
                  <a:lnTo>
                    <a:pt x="32576" y="13812"/>
                  </a:lnTo>
                  <a:lnTo>
                    <a:pt x="30730" y="8466"/>
                  </a:lnTo>
                  <a:lnTo>
                    <a:pt x="30016" y="15705"/>
                  </a:lnTo>
                  <a:lnTo>
                    <a:pt x="29790" y="15729"/>
                  </a:lnTo>
                  <a:lnTo>
                    <a:pt x="28039" y="10645"/>
                  </a:lnTo>
                  <a:lnTo>
                    <a:pt x="27515" y="15991"/>
                  </a:lnTo>
                  <a:lnTo>
                    <a:pt x="27468" y="16003"/>
                  </a:lnTo>
                  <a:lnTo>
                    <a:pt x="26337" y="12717"/>
                  </a:lnTo>
                  <a:lnTo>
                    <a:pt x="26170" y="14419"/>
                  </a:lnTo>
                  <a:lnTo>
                    <a:pt x="23515" y="6680"/>
                  </a:lnTo>
                  <a:lnTo>
                    <a:pt x="22574" y="16062"/>
                  </a:lnTo>
                  <a:lnTo>
                    <a:pt x="20705" y="10609"/>
                  </a:lnTo>
                  <a:lnTo>
                    <a:pt x="20693" y="10633"/>
                  </a:lnTo>
                  <a:lnTo>
                    <a:pt x="17883" y="2465"/>
                  </a:lnTo>
                  <a:lnTo>
                    <a:pt x="16716" y="14288"/>
                  </a:lnTo>
                  <a:lnTo>
                    <a:pt x="14359" y="7442"/>
                  </a:lnTo>
                  <a:lnTo>
                    <a:pt x="13371" y="17384"/>
                  </a:lnTo>
                  <a:lnTo>
                    <a:pt x="10906" y="10228"/>
                  </a:lnTo>
                  <a:lnTo>
                    <a:pt x="10216" y="17217"/>
                  </a:lnTo>
                  <a:lnTo>
                    <a:pt x="8727" y="12883"/>
                  </a:lnTo>
                  <a:lnTo>
                    <a:pt x="8513" y="15062"/>
                  </a:lnTo>
                  <a:lnTo>
                    <a:pt x="5096" y="5132"/>
                  </a:lnTo>
                  <a:lnTo>
                    <a:pt x="3905" y="17170"/>
                  </a:lnTo>
                  <a:lnTo>
                    <a:pt x="1500" y="10181"/>
                  </a:lnTo>
                  <a:lnTo>
                    <a:pt x="0" y="25313"/>
                  </a:lnTo>
                  <a:lnTo>
                    <a:pt x="3310" y="24932"/>
                  </a:lnTo>
                  <a:lnTo>
                    <a:pt x="6441" y="24563"/>
                  </a:lnTo>
                  <a:lnTo>
                    <a:pt x="7584" y="24432"/>
                  </a:lnTo>
                  <a:lnTo>
                    <a:pt x="12502" y="23861"/>
                  </a:lnTo>
                  <a:lnTo>
                    <a:pt x="58174" y="18527"/>
                  </a:lnTo>
                  <a:lnTo>
                    <a:pt x="57472" y="12502"/>
                  </a:lnTo>
                  <a:lnTo>
                    <a:pt x="56817" y="12574"/>
                  </a:lnTo>
                  <a:lnTo>
                    <a:pt x="53745" y="2406"/>
                  </a:lnTo>
                  <a:lnTo>
                    <a:pt x="53138" y="12252"/>
                  </a:lnTo>
                  <a:lnTo>
                    <a:pt x="50768" y="4382"/>
                  </a:lnTo>
                  <a:lnTo>
                    <a:pt x="50435" y="9800"/>
                  </a:lnTo>
                  <a:lnTo>
                    <a:pt x="474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6"/>
            <p:cNvSpPr/>
            <p:nvPr/>
          </p:nvSpPr>
          <p:spPr>
            <a:xfrm>
              <a:off x="3861175" y="2566450"/>
              <a:ext cx="1465675" cy="377450"/>
            </a:xfrm>
            <a:custGeom>
              <a:avLst/>
              <a:gdLst/>
              <a:ahLst/>
              <a:cxnLst/>
              <a:rect l="l" t="t" r="r" b="b"/>
              <a:pathLst>
                <a:path w="58627" h="15098" extrusionOk="0">
                  <a:moveTo>
                    <a:pt x="20658" y="1"/>
                  </a:moveTo>
                  <a:lnTo>
                    <a:pt x="17991" y="8097"/>
                  </a:lnTo>
                  <a:lnTo>
                    <a:pt x="16526" y="3108"/>
                  </a:lnTo>
                  <a:lnTo>
                    <a:pt x="14276" y="9907"/>
                  </a:lnTo>
                  <a:lnTo>
                    <a:pt x="12752" y="4704"/>
                  </a:lnTo>
                  <a:lnTo>
                    <a:pt x="11169" y="9478"/>
                  </a:lnTo>
                  <a:lnTo>
                    <a:pt x="10252" y="6335"/>
                  </a:lnTo>
                  <a:lnTo>
                    <a:pt x="9752" y="7823"/>
                  </a:lnTo>
                  <a:lnTo>
                    <a:pt x="7632" y="608"/>
                  </a:lnTo>
                  <a:lnTo>
                    <a:pt x="4918" y="8835"/>
                  </a:lnTo>
                  <a:lnTo>
                    <a:pt x="3418" y="3751"/>
                  </a:lnTo>
                  <a:lnTo>
                    <a:pt x="1" y="14098"/>
                  </a:lnTo>
                  <a:lnTo>
                    <a:pt x="3334" y="14145"/>
                  </a:lnTo>
                  <a:lnTo>
                    <a:pt x="6489" y="14205"/>
                  </a:lnTo>
                  <a:lnTo>
                    <a:pt x="7632" y="14229"/>
                  </a:lnTo>
                  <a:lnTo>
                    <a:pt x="12585" y="14312"/>
                  </a:lnTo>
                  <a:lnTo>
                    <a:pt x="58555" y="15098"/>
                  </a:lnTo>
                  <a:lnTo>
                    <a:pt x="58627" y="10847"/>
                  </a:lnTo>
                  <a:lnTo>
                    <a:pt x="57972" y="10835"/>
                  </a:lnTo>
                  <a:lnTo>
                    <a:pt x="56222" y="3489"/>
                  </a:lnTo>
                  <a:lnTo>
                    <a:pt x="54364" y="10252"/>
                  </a:lnTo>
                  <a:lnTo>
                    <a:pt x="53019" y="4573"/>
                  </a:lnTo>
                  <a:lnTo>
                    <a:pt x="51995" y="8287"/>
                  </a:lnTo>
                  <a:lnTo>
                    <a:pt x="50316" y="1203"/>
                  </a:lnTo>
                  <a:lnTo>
                    <a:pt x="48209" y="8906"/>
                  </a:lnTo>
                  <a:lnTo>
                    <a:pt x="47078" y="4168"/>
                  </a:lnTo>
                  <a:lnTo>
                    <a:pt x="45316" y="10621"/>
                  </a:lnTo>
                  <a:lnTo>
                    <a:pt x="45304" y="10621"/>
                  </a:lnTo>
                  <a:lnTo>
                    <a:pt x="44125" y="5704"/>
                  </a:lnTo>
                  <a:lnTo>
                    <a:pt x="42887" y="10252"/>
                  </a:lnTo>
                  <a:lnTo>
                    <a:pt x="42172" y="7263"/>
                  </a:lnTo>
                  <a:lnTo>
                    <a:pt x="41780" y="8680"/>
                  </a:lnTo>
                  <a:lnTo>
                    <a:pt x="40148" y="1810"/>
                  </a:lnTo>
                  <a:lnTo>
                    <a:pt x="38005" y="9657"/>
                  </a:lnTo>
                  <a:lnTo>
                    <a:pt x="36862" y="4823"/>
                  </a:lnTo>
                  <a:lnTo>
                    <a:pt x="36636" y="5644"/>
                  </a:lnTo>
                  <a:lnTo>
                    <a:pt x="35862" y="3013"/>
                  </a:lnTo>
                  <a:lnTo>
                    <a:pt x="33779" y="9323"/>
                  </a:lnTo>
                  <a:lnTo>
                    <a:pt x="32636" y="5430"/>
                  </a:lnTo>
                  <a:lnTo>
                    <a:pt x="30993" y="10371"/>
                  </a:lnTo>
                  <a:lnTo>
                    <a:pt x="30766" y="10371"/>
                  </a:lnTo>
                  <a:lnTo>
                    <a:pt x="29683" y="6680"/>
                  </a:lnTo>
                  <a:lnTo>
                    <a:pt x="28480" y="10335"/>
                  </a:lnTo>
                  <a:lnTo>
                    <a:pt x="28433" y="10335"/>
                  </a:lnTo>
                  <a:lnTo>
                    <a:pt x="27730" y="7942"/>
                  </a:lnTo>
                  <a:lnTo>
                    <a:pt x="27349" y="9109"/>
                  </a:lnTo>
                  <a:lnTo>
                    <a:pt x="25694" y="3477"/>
                  </a:lnTo>
                  <a:lnTo>
                    <a:pt x="23575" y="9895"/>
                  </a:lnTo>
                  <a:lnTo>
                    <a:pt x="22408" y="5930"/>
                  </a:lnTo>
                  <a:lnTo>
                    <a:pt x="22408" y="5954"/>
                  </a:lnTo>
                  <a:lnTo>
                    <a:pt x="206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6"/>
            <p:cNvSpPr/>
            <p:nvPr/>
          </p:nvSpPr>
          <p:spPr>
            <a:xfrm>
              <a:off x="2290150" y="2307825"/>
              <a:ext cx="5427175" cy="1548400"/>
            </a:xfrm>
            <a:custGeom>
              <a:avLst/>
              <a:gdLst/>
              <a:ahLst/>
              <a:cxnLst/>
              <a:rect l="l" t="t" r="r" b="b"/>
              <a:pathLst>
                <a:path w="217087" h="61936" extrusionOk="0">
                  <a:moveTo>
                    <a:pt x="188163" y="1"/>
                  </a:moveTo>
                  <a:cubicBezTo>
                    <a:pt x="183575" y="1"/>
                    <a:pt x="177693" y="1282"/>
                    <a:pt x="170260" y="4047"/>
                  </a:cubicBezTo>
                  <a:cubicBezTo>
                    <a:pt x="154746" y="9822"/>
                    <a:pt x="137041" y="7750"/>
                    <a:pt x="128147" y="12274"/>
                  </a:cubicBezTo>
                  <a:cubicBezTo>
                    <a:pt x="105883" y="23621"/>
                    <a:pt x="83201" y="22026"/>
                    <a:pt x="76284" y="22966"/>
                  </a:cubicBezTo>
                  <a:cubicBezTo>
                    <a:pt x="69366" y="23907"/>
                    <a:pt x="64592" y="24895"/>
                    <a:pt x="54602" y="27681"/>
                  </a:cubicBezTo>
                  <a:cubicBezTo>
                    <a:pt x="8478" y="40552"/>
                    <a:pt x="0" y="58649"/>
                    <a:pt x="0" y="58649"/>
                  </a:cubicBezTo>
                  <a:lnTo>
                    <a:pt x="25682" y="59423"/>
                  </a:lnTo>
                  <a:lnTo>
                    <a:pt x="61830" y="61935"/>
                  </a:lnTo>
                  <a:lnTo>
                    <a:pt x="118718" y="59745"/>
                  </a:lnTo>
                  <a:lnTo>
                    <a:pt x="183142" y="59745"/>
                  </a:lnTo>
                  <a:lnTo>
                    <a:pt x="217087" y="55292"/>
                  </a:lnTo>
                  <a:lnTo>
                    <a:pt x="217087" y="16549"/>
                  </a:lnTo>
                  <a:cubicBezTo>
                    <a:pt x="217087" y="16549"/>
                    <a:pt x="199204" y="2857"/>
                    <a:pt x="194179" y="964"/>
                  </a:cubicBezTo>
                  <a:cubicBezTo>
                    <a:pt x="192485" y="330"/>
                    <a:pt x="190490" y="1"/>
                    <a:pt x="188163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6"/>
            <p:cNvSpPr/>
            <p:nvPr/>
          </p:nvSpPr>
          <p:spPr>
            <a:xfrm>
              <a:off x="5018475" y="2742250"/>
              <a:ext cx="1901150" cy="312675"/>
            </a:xfrm>
            <a:custGeom>
              <a:avLst/>
              <a:gdLst/>
              <a:ahLst/>
              <a:cxnLst/>
              <a:rect l="l" t="t" r="r" b="b"/>
              <a:pathLst>
                <a:path w="76046" h="12507" extrusionOk="0">
                  <a:moveTo>
                    <a:pt x="55315" y="1"/>
                  </a:moveTo>
                  <a:cubicBezTo>
                    <a:pt x="44015" y="1"/>
                    <a:pt x="34873" y="5142"/>
                    <a:pt x="30290" y="6458"/>
                  </a:cubicBezTo>
                  <a:cubicBezTo>
                    <a:pt x="25275" y="7907"/>
                    <a:pt x="18289" y="9554"/>
                    <a:pt x="13256" y="9554"/>
                  </a:cubicBezTo>
                  <a:cubicBezTo>
                    <a:pt x="12912" y="9554"/>
                    <a:pt x="12576" y="9546"/>
                    <a:pt x="12252" y="9530"/>
                  </a:cubicBezTo>
                  <a:cubicBezTo>
                    <a:pt x="12062" y="9521"/>
                    <a:pt x="11870" y="9516"/>
                    <a:pt x="11676" y="9516"/>
                  </a:cubicBezTo>
                  <a:cubicBezTo>
                    <a:pt x="7490" y="9516"/>
                    <a:pt x="2169" y="11594"/>
                    <a:pt x="515" y="12286"/>
                  </a:cubicBezTo>
                  <a:lnTo>
                    <a:pt x="515" y="12286"/>
                  </a:lnTo>
                  <a:cubicBezTo>
                    <a:pt x="1612" y="11873"/>
                    <a:pt x="2873" y="11742"/>
                    <a:pt x="4316" y="11742"/>
                  </a:cubicBezTo>
                  <a:cubicBezTo>
                    <a:pt x="6782" y="11742"/>
                    <a:pt x="9782" y="12123"/>
                    <a:pt x="13413" y="12123"/>
                  </a:cubicBezTo>
                  <a:cubicBezTo>
                    <a:pt x="17378" y="12123"/>
                    <a:pt x="22096" y="11669"/>
                    <a:pt x="27694" y="9768"/>
                  </a:cubicBezTo>
                  <a:cubicBezTo>
                    <a:pt x="39753" y="5678"/>
                    <a:pt x="52163" y="3644"/>
                    <a:pt x="59219" y="3644"/>
                  </a:cubicBezTo>
                  <a:cubicBezTo>
                    <a:pt x="60482" y="3644"/>
                    <a:pt x="61573" y="3709"/>
                    <a:pt x="62460" y="3839"/>
                  </a:cubicBezTo>
                  <a:cubicBezTo>
                    <a:pt x="68306" y="4708"/>
                    <a:pt x="76045" y="6661"/>
                    <a:pt x="76045" y="6661"/>
                  </a:cubicBezTo>
                  <a:cubicBezTo>
                    <a:pt x="76045" y="6661"/>
                    <a:pt x="66235" y="1315"/>
                    <a:pt x="61127" y="470"/>
                  </a:cubicBezTo>
                  <a:cubicBezTo>
                    <a:pt x="59137" y="143"/>
                    <a:pt x="57196" y="1"/>
                    <a:pt x="55315" y="1"/>
                  </a:cubicBezTo>
                  <a:close/>
                  <a:moveTo>
                    <a:pt x="515" y="12286"/>
                  </a:moveTo>
                  <a:lnTo>
                    <a:pt x="515" y="12286"/>
                  </a:lnTo>
                  <a:cubicBezTo>
                    <a:pt x="339" y="12352"/>
                    <a:pt x="167" y="12425"/>
                    <a:pt x="0" y="12507"/>
                  </a:cubicBezTo>
                  <a:cubicBezTo>
                    <a:pt x="0" y="12507"/>
                    <a:pt x="184" y="12424"/>
                    <a:pt x="515" y="12286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6"/>
            <p:cNvSpPr/>
            <p:nvPr/>
          </p:nvSpPr>
          <p:spPr>
            <a:xfrm>
              <a:off x="4752350" y="3066225"/>
              <a:ext cx="558725" cy="142600"/>
            </a:xfrm>
            <a:custGeom>
              <a:avLst/>
              <a:gdLst/>
              <a:ahLst/>
              <a:cxnLst/>
              <a:rect l="l" t="t" r="r" b="b"/>
              <a:pathLst>
                <a:path w="22349" h="5704" extrusionOk="0">
                  <a:moveTo>
                    <a:pt x="11371" y="0"/>
                  </a:moveTo>
                  <a:cubicBezTo>
                    <a:pt x="9919" y="0"/>
                    <a:pt x="8681" y="1084"/>
                    <a:pt x="8180" y="2608"/>
                  </a:cubicBezTo>
                  <a:cubicBezTo>
                    <a:pt x="7561" y="2012"/>
                    <a:pt x="6728" y="1643"/>
                    <a:pt x="5799" y="1643"/>
                  </a:cubicBezTo>
                  <a:cubicBezTo>
                    <a:pt x="4120" y="1643"/>
                    <a:pt x="2739" y="2858"/>
                    <a:pt x="2454" y="4453"/>
                  </a:cubicBezTo>
                  <a:cubicBezTo>
                    <a:pt x="2227" y="4334"/>
                    <a:pt x="1977" y="4275"/>
                    <a:pt x="1703" y="4275"/>
                  </a:cubicBezTo>
                  <a:cubicBezTo>
                    <a:pt x="846" y="4275"/>
                    <a:pt x="144" y="4894"/>
                    <a:pt x="1" y="5703"/>
                  </a:cubicBezTo>
                  <a:lnTo>
                    <a:pt x="22349" y="5703"/>
                  </a:lnTo>
                  <a:cubicBezTo>
                    <a:pt x="22349" y="4370"/>
                    <a:pt x="21265" y="3286"/>
                    <a:pt x="19932" y="3286"/>
                  </a:cubicBezTo>
                  <a:cubicBezTo>
                    <a:pt x="19599" y="3286"/>
                    <a:pt x="19277" y="3346"/>
                    <a:pt x="18979" y="3477"/>
                  </a:cubicBezTo>
                  <a:cubicBezTo>
                    <a:pt x="18598" y="2084"/>
                    <a:pt x="17324" y="1072"/>
                    <a:pt x="15812" y="1072"/>
                  </a:cubicBezTo>
                  <a:cubicBezTo>
                    <a:pt x="15181" y="1072"/>
                    <a:pt x="14586" y="1250"/>
                    <a:pt x="14074" y="1572"/>
                  </a:cubicBezTo>
                  <a:cubicBezTo>
                    <a:pt x="13443" y="619"/>
                    <a:pt x="12479" y="0"/>
                    <a:pt x="1137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4967575" y="2996275"/>
              <a:ext cx="833750" cy="212550"/>
            </a:xfrm>
            <a:custGeom>
              <a:avLst/>
              <a:gdLst/>
              <a:ahLst/>
              <a:cxnLst/>
              <a:rect l="l" t="t" r="r" b="b"/>
              <a:pathLst>
                <a:path w="33350" h="8502" extrusionOk="0">
                  <a:moveTo>
                    <a:pt x="16978" y="0"/>
                  </a:moveTo>
                  <a:cubicBezTo>
                    <a:pt x="14800" y="0"/>
                    <a:pt x="12942" y="1608"/>
                    <a:pt x="12204" y="3882"/>
                  </a:cubicBezTo>
                  <a:cubicBezTo>
                    <a:pt x="11287" y="2989"/>
                    <a:pt x="10037" y="2441"/>
                    <a:pt x="8656" y="2441"/>
                  </a:cubicBezTo>
                  <a:cubicBezTo>
                    <a:pt x="6168" y="2441"/>
                    <a:pt x="4096" y="4251"/>
                    <a:pt x="3679" y="6632"/>
                  </a:cubicBezTo>
                  <a:cubicBezTo>
                    <a:pt x="3334" y="6465"/>
                    <a:pt x="2953" y="6358"/>
                    <a:pt x="2548" y="6358"/>
                  </a:cubicBezTo>
                  <a:cubicBezTo>
                    <a:pt x="1274" y="6358"/>
                    <a:pt x="214" y="7287"/>
                    <a:pt x="0" y="8501"/>
                  </a:cubicBezTo>
                  <a:lnTo>
                    <a:pt x="33349" y="8501"/>
                  </a:lnTo>
                  <a:cubicBezTo>
                    <a:pt x="33349" y="6501"/>
                    <a:pt x="31730" y="4882"/>
                    <a:pt x="29730" y="4882"/>
                  </a:cubicBezTo>
                  <a:cubicBezTo>
                    <a:pt x="29230" y="4882"/>
                    <a:pt x="28754" y="4989"/>
                    <a:pt x="28313" y="5179"/>
                  </a:cubicBezTo>
                  <a:cubicBezTo>
                    <a:pt x="27742" y="3108"/>
                    <a:pt x="25849" y="1584"/>
                    <a:pt x="23586" y="1584"/>
                  </a:cubicBezTo>
                  <a:cubicBezTo>
                    <a:pt x="22634" y="1584"/>
                    <a:pt x="21753" y="1858"/>
                    <a:pt x="21003" y="2334"/>
                  </a:cubicBezTo>
                  <a:cubicBezTo>
                    <a:pt x="20062" y="917"/>
                    <a:pt x="18610" y="0"/>
                    <a:pt x="16978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6"/>
            <p:cNvSpPr/>
            <p:nvPr/>
          </p:nvSpPr>
          <p:spPr>
            <a:xfrm>
              <a:off x="5471500" y="2831950"/>
              <a:ext cx="195575" cy="150950"/>
            </a:xfrm>
            <a:custGeom>
              <a:avLst/>
              <a:gdLst/>
              <a:ahLst/>
              <a:cxnLst/>
              <a:rect l="l" t="t" r="r" b="b"/>
              <a:pathLst>
                <a:path w="7823" h="6038" extrusionOk="0">
                  <a:moveTo>
                    <a:pt x="1715" y="1"/>
                  </a:moveTo>
                  <a:lnTo>
                    <a:pt x="0" y="287"/>
                  </a:lnTo>
                  <a:lnTo>
                    <a:pt x="6132" y="6037"/>
                  </a:lnTo>
                  <a:lnTo>
                    <a:pt x="7823" y="5847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6"/>
            <p:cNvSpPr/>
            <p:nvPr/>
          </p:nvSpPr>
          <p:spPr>
            <a:xfrm>
              <a:off x="5373875" y="2839100"/>
              <a:ext cx="263450" cy="441150"/>
            </a:xfrm>
            <a:custGeom>
              <a:avLst/>
              <a:gdLst/>
              <a:ahLst/>
              <a:cxnLst/>
              <a:rect l="l" t="t" r="r" b="b"/>
              <a:pathLst>
                <a:path w="10538" h="17646" extrusionOk="0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5373875" y="2839100"/>
              <a:ext cx="263450" cy="441150"/>
            </a:xfrm>
            <a:custGeom>
              <a:avLst/>
              <a:gdLst/>
              <a:ahLst/>
              <a:cxnLst/>
              <a:rect l="l" t="t" r="r" b="b"/>
              <a:pathLst>
                <a:path w="10538" h="17646" extrusionOk="0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6"/>
            <p:cNvSpPr/>
            <p:nvPr/>
          </p:nvSpPr>
          <p:spPr>
            <a:xfrm>
              <a:off x="5155100" y="2954300"/>
              <a:ext cx="218800" cy="324475"/>
            </a:xfrm>
            <a:custGeom>
              <a:avLst/>
              <a:gdLst/>
              <a:ahLst/>
              <a:cxnLst/>
              <a:rect l="l" t="t" r="r" b="b"/>
              <a:pathLst>
                <a:path w="8752" h="12979" extrusionOk="0">
                  <a:moveTo>
                    <a:pt x="0" y="0"/>
                  </a:moveTo>
                  <a:lnTo>
                    <a:pt x="0" y="10680"/>
                  </a:lnTo>
                  <a:lnTo>
                    <a:pt x="8751" y="12978"/>
                  </a:lnTo>
                  <a:lnTo>
                    <a:pt x="8751" y="20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6"/>
            <p:cNvSpPr/>
            <p:nvPr/>
          </p:nvSpPr>
          <p:spPr>
            <a:xfrm>
              <a:off x="5125325" y="2839100"/>
              <a:ext cx="389050" cy="206600"/>
            </a:xfrm>
            <a:custGeom>
              <a:avLst/>
              <a:gdLst/>
              <a:ahLst/>
              <a:cxnLst/>
              <a:rect l="l" t="t" r="r" b="b"/>
              <a:pathLst>
                <a:path w="15562" h="8264" extrusionOk="0">
                  <a:moveTo>
                    <a:pt x="15562" y="1"/>
                  </a:moveTo>
                  <a:lnTo>
                    <a:pt x="0" y="5763"/>
                  </a:lnTo>
                  <a:lnTo>
                    <a:pt x="0" y="6049"/>
                  </a:lnTo>
                  <a:lnTo>
                    <a:pt x="9978" y="8264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6"/>
            <p:cNvSpPr/>
            <p:nvPr/>
          </p:nvSpPr>
          <p:spPr>
            <a:xfrm>
              <a:off x="5125325" y="2804875"/>
              <a:ext cx="389050" cy="233675"/>
            </a:xfrm>
            <a:custGeom>
              <a:avLst/>
              <a:gdLst/>
              <a:ahLst/>
              <a:cxnLst/>
              <a:rect l="l" t="t" r="r" b="b"/>
              <a:pathLst>
                <a:path w="15562" h="9347" extrusionOk="0">
                  <a:moveTo>
                    <a:pt x="6251" y="1"/>
                  </a:moveTo>
                  <a:lnTo>
                    <a:pt x="0" y="7132"/>
                  </a:lnTo>
                  <a:lnTo>
                    <a:pt x="9978" y="9347"/>
                  </a:lnTo>
                  <a:lnTo>
                    <a:pt x="15562" y="1084"/>
                  </a:lnTo>
                  <a:lnTo>
                    <a:pt x="6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6"/>
            <p:cNvSpPr/>
            <p:nvPr/>
          </p:nvSpPr>
          <p:spPr>
            <a:xfrm>
              <a:off x="5173250" y="3046875"/>
              <a:ext cx="36325" cy="88125"/>
            </a:xfrm>
            <a:custGeom>
              <a:avLst/>
              <a:gdLst/>
              <a:ahLst/>
              <a:cxnLst/>
              <a:rect l="l" t="t" r="r" b="b"/>
              <a:pathLst>
                <a:path w="1453" h="3525" extrusionOk="0">
                  <a:moveTo>
                    <a:pt x="0" y="0"/>
                  </a:moveTo>
                  <a:lnTo>
                    <a:pt x="0" y="3203"/>
                  </a:lnTo>
                  <a:lnTo>
                    <a:pt x="1453" y="3525"/>
                  </a:lnTo>
                  <a:lnTo>
                    <a:pt x="1453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6"/>
            <p:cNvSpPr/>
            <p:nvPr/>
          </p:nvSpPr>
          <p:spPr>
            <a:xfrm>
              <a:off x="5310475" y="3080500"/>
              <a:ext cx="36325" cy="87850"/>
            </a:xfrm>
            <a:custGeom>
              <a:avLst/>
              <a:gdLst/>
              <a:ahLst/>
              <a:cxnLst/>
              <a:rect l="l" t="t" r="r" b="b"/>
              <a:pathLst>
                <a:path w="1453" h="3514" extrusionOk="0">
                  <a:moveTo>
                    <a:pt x="0" y="1"/>
                  </a:moveTo>
                  <a:lnTo>
                    <a:pt x="0" y="3203"/>
                  </a:lnTo>
                  <a:lnTo>
                    <a:pt x="1453" y="3513"/>
                  </a:lnTo>
                  <a:lnTo>
                    <a:pt x="1453" y="3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6"/>
            <p:cNvSpPr/>
            <p:nvPr/>
          </p:nvSpPr>
          <p:spPr>
            <a:xfrm>
              <a:off x="5242900" y="3066825"/>
              <a:ext cx="36325" cy="187250"/>
            </a:xfrm>
            <a:custGeom>
              <a:avLst/>
              <a:gdLst/>
              <a:ahLst/>
              <a:cxnLst/>
              <a:rect l="l" t="t" r="r" b="b"/>
              <a:pathLst>
                <a:path w="1453" h="7490" extrusionOk="0">
                  <a:moveTo>
                    <a:pt x="0" y="0"/>
                  </a:moveTo>
                  <a:lnTo>
                    <a:pt x="0" y="7084"/>
                  </a:lnTo>
                  <a:lnTo>
                    <a:pt x="1453" y="7489"/>
                  </a:lnTo>
                  <a:lnTo>
                    <a:pt x="1453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6"/>
            <p:cNvSpPr/>
            <p:nvPr/>
          </p:nvSpPr>
          <p:spPr>
            <a:xfrm>
              <a:off x="5442625" y="2976325"/>
              <a:ext cx="57775" cy="72050"/>
            </a:xfrm>
            <a:custGeom>
              <a:avLst/>
              <a:gdLst/>
              <a:ahLst/>
              <a:cxnLst/>
              <a:rect l="l" t="t" r="r" b="b"/>
              <a:pathLst>
                <a:path w="2311" h="2882" extrusionOk="0">
                  <a:moveTo>
                    <a:pt x="2310" y="1"/>
                  </a:moveTo>
                  <a:lnTo>
                    <a:pt x="0" y="524"/>
                  </a:lnTo>
                  <a:lnTo>
                    <a:pt x="0" y="2882"/>
                  </a:lnTo>
                  <a:lnTo>
                    <a:pt x="2310" y="2358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6"/>
            <p:cNvSpPr/>
            <p:nvPr/>
          </p:nvSpPr>
          <p:spPr>
            <a:xfrm>
              <a:off x="5442625" y="3070975"/>
              <a:ext cx="151525" cy="89325"/>
            </a:xfrm>
            <a:custGeom>
              <a:avLst/>
              <a:gdLst/>
              <a:ahLst/>
              <a:cxnLst/>
              <a:rect l="l" t="t" r="r" b="b"/>
              <a:pathLst>
                <a:path w="6061" h="3573" extrusionOk="0">
                  <a:moveTo>
                    <a:pt x="6061" y="1"/>
                  </a:moveTo>
                  <a:lnTo>
                    <a:pt x="0" y="1215"/>
                  </a:lnTo>
                  <a:lnTo>
                    <a:pt x="0" y="3573"/>
                  </a:lnTo>
                  <a:lnTo>
                    <a:pt x="6061" y="2358"/>
                  </a:lnTo>
                  <a:lnTo>
                    <a:pt x="6061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6"/>
            <p:cNvSpPr/>
            <p:nvPr/>
          </p:nvSpPr>
          <p:spPr>
            <a:xfrm>
              <a:off x="5521800" y="2962050"/>
              <a:ext cx="57475" cy="71750"/>
            </a:xfrm>
            <a:custGeom>
              <a:avLst/>
              <a:gdLst/>
              <a:ahLst/>
              <a:cxnLst/>
              <a:rect l="l" t="t" r="r" b="b"/>
              <a:pathLst>
                <a:path w="2299" h="2870" extrusionOk="0">
                  <a:moveTo>
                    <a:pt x="2298" y="0"/>
                  </a:moveTo>
                  <a:lnTo>
                    <a:pt x="1" y="512"/>
                  </a:lnTo>
                  <a:lnTo>
                    <a:pt x="1" y="2869"/>
                  </a:lnTo>
                  <a:lnTo>
                    <a:pt x="2298" y="2357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6"/>
            <p:cNvSpPr/>
            <p:nvPr/>
          </p:nvSpPr>
          <p:spPr>
            <a:xfrm>
              <a:off x="6198075" y="2817075"/>
              <a:ext cx="238450" cy="125350"/>
            </a:xfrm>
            <a:custGeom>
              <a:avLst/>
              <a:gdLst/>
              <a:ahLst/>
              <a:cxnLst/>
              <a:rect l="l" t="t" r="r" b="b"/>
              <a:pathLst>
                <a:path w="9538" h="5014" extrusionOk="0">
                  <a:moveTo>
                    <a:pt x="2096" y="1"/>
                  </a:moveTo>
                  <a:lnTo>
                    <a:pt x="1" y="239"/>
                  </a:lnTo>
                  <a:lnTo>
                    <a:pt x="7478" y="5013"/>
                  </a:lnTo>
                  <a:lnTo>
                    <a:pt x="9537" y="484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6"/>
            <p:cNvSpPr/>
            <p:nvPr/>
          </p:nvSpPr>
          <p:spPr>
            <a:xfrm>
              <a:off x="6079025" y="2823025"/>
              <a:ext cx="321475" cy="366450"/>
            </a:xfrm>
            <a:custGeom>
              <a:avLst/>
              <a:gdLst/>
              <a:ahLst/>
              <a:cxnLst/>
              <a:rect l="l" t="t" r="r" b="b"/>
              <a:pathLst>
                <a:path w="12859" h="14658" extrusionOk="0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6"/>
            <p:cNvSpPr/>
            <p:nvPr/>
          </p:nvSpPr>
          <p:spPr>
            <a:xfrm>
              <a:off x="6079025" y="2823025"/>
              <a:ext cx="321475" cy="366450"/>
            </a:xfrm>
            <a:custGeom>
              <a:avLst/>
              <a:gdLst/>
              <a:ahLst/>
              <a:cxnLst/>
              <a:rect l="l" t="t" r="r" b="b"/>
              <a:pathLst>
                <a:path w="12859" h="14658" extrusionOk="0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6"/>
            <p:cNvSpPr/>
            <p:nvPr/>
          </p:nvSpPr>
          <p:spPr>
            <a:xfrm>
              <a:off x="5812025" y="2918575"/>
              <a:ext cx="267000" cy="269700"/>
            </a:xfrm>
            <a:custGeom>
              <a:avLst/>
              <a:gdLst/>
              <a:ahLst/>
              <a:cxnLst/>
              <a:rect l="l" t="t" r="r" b="b"/>
              <a:pathLst>
                <a:path w="10680" h="10788" extrusionOk="0">
                  <a:moveTo>
                    <a:pt x="0" y="1"/>
                  </a:moveTo>
                  <a:lnTo>
                    <a:pt x="0" y="8871"/>
                  </a:lnTo>
                  <a:lnTo>
                    <a:pt x="10680" y="10788"/>
                  </a:lnTo>
                  <a:lnTo>
                    <a:pt x="10680" y="16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6"/>
            <p:cNvSpPr/>
            <p:nvPr/>
          </p:nvSpPr>
          <p:spPr>
            <a:xfrm>
              <a:off x="5775700" y="2823025"/>
              <a:ext cx="474775" cy="171475"/>
            </a:xfrm>
            <a:custGeom>
              <a:avLst/>
              <a:gdLst/>
              <a:ahLst/>
              <a:cxnLst/>
              <a:rect l="l" t="t" r="r" b="b"/>
              <a:pathLst>
                <a:path w="18991" h="6859" extrusionOk="0">
                  <a:moveTo>
                    <a:pt x="18991" y="1"/>
                  </a:moveTo>
                  <a:lnTo>
                    <a:pt x="1" y="4787"/>
                  </a:lnTo>
                  <a:lnTo>
                    <a:pt x="1" y="5025"/>
                  </a:lnTo>
                  <a:lnTo>
                    <a:pt x="12181" y="6859"/>
                  </a:lnTo>
                  <a:lnTo>
                    <a:pt x="18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6"/>
            <p:cNvSpPr/>
            <p:nvPr/>
          </p:nvSpPr>
          <p:spPr>
            <a:xfrm>
              <a:off x="5775700" y="2794750"/>
              <a:ext cx="474775" cy="193800"/>
            </a:xfrm>
            <a:custGeom>
              <a:avLst/>
              <a:gdLst/>
              <a:ahLst/>
              <a:cxnLst/>
              <a:rect l="l" t="t" r="r" b="b"/>
              <a:pathLst>
                <a:path w="18991" h="7752" extrusionOk="0">
                  <a:moveTo>
                    <a:pt x="7621" y="1"/>
                  </a:moveTo>
                  <a:lnTo>
                    <a:pt x="1" y="5918"/>
                  </a:lnTo>
                  <a:lnTo>
                    <a:pt x="12181" y="7752"/>
                  </a:lnTo>
                  <a:lnTo>
                    <a:pt x="18991" y="894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6"/>
            <p:cNvSpPr/>
            <p:nvPr/>
          </p:nvSpPr>
          <p:spPr>
            <a:xfrm>
              <a:off x="5834050" y="2995675"/>
              <a:ext cx="44375" cy="78900"/>
            </a:xfrm>
            <a:custGeom>
              <a:avLst/>
              <a:gdLst/>
              <a:ahLst/>
              <a:cxnLst/>
              <a:rect l="l" t="t" r="r" b="b"/>
              <a:pathLst>
                <a:path w="1775" h="3156" extrusionOk="0">
                  <a:moveTo>
                    <a:pt x="0" y="0"/>
                  </a:moveTo>
                  <a:lnTo>
                    <a:pt x="0" y="2894"/>
                  </a:lnTo>
                  <a:lnTo>
                    <a:pt x="1774" y="3156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6"/>
            <p:cNvSpPr/>
            <p:nvPr/>
          </p:nvSpPr>
          <p:spPr>
            <a:xfrm>
              <a:off x="6001625" y="3023350"/>
              <a:ext cx="44375" cy="79200"/>
            </a:xfrm>
            <a:custGeom>
              <a:avLst/>
              <a:gdLst/>
              <a:ahLst/>
              <a:cxnLst/>
              <a:rect l="l" t="t" r="r" b="b"/>
              <a:pathLst>
                <a:path w="1775" h="3168" extrusionOk="0">
                  <a:moveTo>
                    <a:pt x="0" y="1"/>
                  </a:moveTo>
                  <a:lnTo>
                    <a:pt x="0" y="2906"/>
                  </a:lnTo>
                  <a:lnTo>
                    <a:pt x="1774" y="3168"/>
                  </a:lnTo>
                  <a:lnTo>
                    <a:pt x="1774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6"/>
            <p:cNvSpPr/>
            <p:nvPr/>
          </p:nvSpPr>
          <p:spPr>
            <a:xfrm>
              <a:off x="5919175" y="3012050"/>
              <a:ext cx="44375" cy="155400"/>
            </a:xfrm>
            <a:custGeom>
              <a:avLst/>
              <a:gdLst/>
              <a:ahLst/>
              <a:cxnLst/>
              <a:rect l="l" t="t" r="r" b="b"/>
              <a:pathLst>
                <a:path w="1775" h="6216" extrusionOk="0">
                  <a:moveTo>
                    <a:pt x="0" y="0"/>
                  </a:moveTo>
                  <a:lnTo>
                    <a:pt x="0" y="5882"/>
                  </a:lnTo>
                  <a:lnTo>
                    <a:pt x="1774" y="6215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6"/>
            <p:cNvSpPr/>
            <p:nvPr/>
          </p:nvSpPr>
          <p:spPr>
            <a:xfrm>
              <a:off x="6135575" y="3015625"/>
              <a:ext cx="52700" cy="73525"/>
            </a:xfrm>
            <a:custGeom>
              <a:avLst/>
              <a:gdLst/>
              <a:ahLst/>
              <a:cxnLst/>
              <a:rect l="l" t="t" r="r" b="b"/>
              <a:pathLst>
                <a:path w="2108" h="2941" extrusionOk="0">
                  <a:moveTo>
                    <a:pt x="2108" y="0"/>
                  </a:moveTo>
                  <a:lnTo>
                    <a:pt x="0" y="286"/>
                  </a:lnTo>
                  <a:lnTo>
                    <a:pt x="0" y="2941"/>
                  </a:lnTo>
                  <a:lnTo>
                    <a:pt x="2108" y="2655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6"/>
            <p:cNvSpPr/>
            <p:nvPr/>
          </p:nvSpPr>
          <p:spPr>
            <a:xfrm>
              <a:off x="6225750" y="3004300"/>
              <a:ext cx="52725" cy="73550"/>
            </a:xfrm>
            <a:custGeom>
              <a:avLst/>
              <a:gdLst/>
              <a:ahLst/>
              <a:cxnLst/>
              <a:rect l="l" t="t" r="r" b="b"/>
              <a:pathLst>
                <a:path w="2109" h="2942" extrusionOk="0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6"/>
            <p:cNvSpPr/>
            <p:nvPr/>
          </p:nvSpPr>
          <p:spPr>
            <a:xfrm>
              <a:off x="6310875" y="2994775"/>
              <a:ext cx="52725" cy="73550"/>
            </a:xfrm>
            <a:custGeom>
              <a:avLst/>
              <a:gdLst/>
              <a:ahLst/>
              <a:cxnLst/>
              <a:rect l="l" t="t" r="r" b="b"/>
              <a:pathLst>
                <a:path w="2109" h="2942" extrusionOk="0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6"/>
            <p:cNvSpPr/>
            <p:nvPr/>
          </p:nvSpPr>
          <p:spPr>
            <a:xfrm>
              <a:off x="5982875" y="3122475"/>
              <a:ext cx="353325" cy="90225"/>
            </a:xfrm>
            <a:custGeom>
              <a:avLst/>
              <a:gdLst/>
              <a:ahLst/>
              <a:cxnLst/>
              <a:rect l="l" t="t" r="r" b="b"/>
              <a:pathLst>
                <a:path w="14133" h="3609" extrusionOk="0">
                  <a:moveTo>
                    <a:pt x="7192" y="0"/>
                  </a:moveTo>
                  <a:cubicBezTo>
                    <a:pt x="6275" y="0"/>
                    <a:pt x="5489" y="679"/>
                    <a:pt x="5168" y="1644"/>
                  </a:cubicBezTo>
                  <a:cubicBezTo>
                    <a:pt x="4787" y="1263"/>
                    <a:pt x="4251" y="1036"/>
                    <a:pt x="3667" y="1036"/>
                  </a:cubicBezTo>
                  <a:cubicBezTo>
                    <a:pt x="2608" y="1036"/>
                    <a:pt x="1727" y="1798"/>
                    <a:pt x="1548" y="2810"/>
                  </a:cubicBezTo>
                  <a:cubicBezTo>
                    <a:pt x="1405" y="2739"/>
                    <a:pt x="1250" y="2691"/>
                    <a:pt x="1072" y="2691"/>
                  </a:cubicBezTo>
                  <a:cubicBezTo>
                    <a:pt x="536" y="2691"/>
                    <a:pt x="84" y="3084"/>
                    <a:pt x="0" y="3608"/>
                  </a:cubicBezTo>
                  <a:lnTo>
                    <a:pt x="14133" y="3608"/>
                  </a:lnTo>
                  <a:cubicBezTo>
                    <a:pt x="14133" y="3608"/>
                    <a:pt x="14133" y="3596"/>
                    <a:pt x="14133" y="3596"/>
                  </a:cubicBezTo>
                  <a:cubicBezTo>
                    <a:pt x="14133" y="2751"/>
                    <a:pt x="13454" y="2072"/>
                    <a:pt x="12609" y="2072"/>
                  </a:cubicBezTo>
                  <a:cubicBezTo>
                    <a:pt x="12395" y="2072"/>
                    <a:pt x="12192" y="2120"/>
                    <a:pt x="12002" y="2191"/>
                  </a:cubicBezTo>
                  <a:cubicBezTo>
                    <a:pt x="11752" y="1322"/>
                    <a:pt x="10954" y="667"/>
                    <a:pt x="10002" y="667"/>
                  </a:cubicBezTo>
                  <a:cubicBezTo>
                    <a:pt x="9597" y="667"/>
                    <a:pt x="9216" y="786"/>
                    <a:pt x="8906" y="989"/>
                  </a:cubicBezTo>
                  <a:cubicBezTo>
                    <a:pt x="8501" y="381"/>
                    <a:pt x="7882" y="0"/>
                    <a:pt x="7192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6"/>
            <p:cNvSpPr/>
            <p:nvPr/>
          </p:nvSpPr>
          <p:spPr>
            <a:xfrm>
              <a:off x="6149550" y="3167425"/>
              <a:ext cx="285175" cy="72950"/>
            </a:xfrm>
            <a:custGeom>
              <a:avLst/>
              <a:gdLst/>
              <a:ahLst/>
              <a:cxnLst/>
              <a:rect l="l" t="t" r="r" b="b"/>
              <a:pathLst>
                <a:path w="11407" h="2918" extrusionOk="0">
                  <a:moveTo>
                    <a:pt x="5811" y="0"/>
                  </a:moveTo>
                  <a:cubicBezTo>
                    <a:pt x="5061" y="0"/>
                    <a:pt x="4430" y="560"/>
                    <a:pt x="4168" y="1334"/>
                  </a:cubicBezTo>
                  <a:cubicBezTo>
                    <a:pt x="3858" y="1024"/>
                    <a:pt x="3430" y="834"/>
                    <a:pt x="2965" y="834"/>
                  </a:cubicBezTo>
                  <a:cubicBezTo>
                    <a:pt x="2108" y="834"/>
                    <a:pt x="1394" y="1453"/>
                    <a:pt x="1251" y="2274"/>
                  </a:cubicBezTo>
                  <a:cubicBezTo>
                    <a:pt x="1132" y="2215"/>
                    <a:pt x="1013" y="2179"/>
                    <a:pt x="870" y="2179"/>
                  </a:cubicBezTo>
                  <a:cubicBezTo>
                    <a:pt x="429" y="2179"/>
                    <a:pt x="72" y="2501"/>
                    <a:pt x="1" y="2917"/>
                  </a:cubicBezTo>
                  <a:lnTo>
                    <a:pt x="11407" y="2917"/>
                  </a:lnTo>
                  <a:cubicBezTo>
                    <a:pt x="11407" y="2917"/>
                    <a:pt x="11407" y="2917"/>
                    <a:pt x="11407" y="2905"/>
                  </a:cubicBezTo>
                  <a:cubicBezTo>
                    <a:pt x="11407" y="2227"/>
                    <a:pt x="10859" y="1679"/>
                    <a:pt x="10169" y="1679"/>
                  </a:cubicBezTo>
                  <a:cubicBezTo>
                    <a:pt x="10002" y="1679"/>
                    <a:pt x="9835" y="1715"/>
                    <a:pt x="9681" y="1774"/>
                  </a:cubicBezTo>
                  <a:cubicBezTo>
                    <a:pt x="9490" y="1072"/>
                    <a:pt x="8835" y="548"/>
                    <a:pt x="8073" y="548"/>
                  </a:cubicBezTo>
                  <a:cubicBezTo>
                    <a:pt x="7740" y="548"/>
                    <a:pt x="7442" y="643"/>
                    <a:pt x="7180" y="798"/>
                  </a:cubicBezTo>
                  <a:cubicBezTo>
                    <a:pt x="6859" y="310"/>
                    <a:pt x="6371" y="0"/>
                    <a:pt x="5811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6"/>
            <p:cNvSpPr/>
            <p:nvPr/>
          </p:nvSpPr>
          <p:spPr>
            <a:xfrm>
              <a:off x="3146200" y="3199875"/>
              <a:ext cx="613200" cy="156575"/>
            </a:xfrm>
            <a:custGeom>
              <a:avLst/>
              <a:gdLst/>
              <a:ahLst/>
              <a:cxnLst/>
              <a:rect l="l" t="t" r="r" b="b"/>
              <a:pathLst>
                <a:path w="24528" h="6263" extrusionOk="0">
                  <a:moveTo>
                    <a:pt x="12478" y="0"/>
                  </a:moveTo>
                  <a:cubicBezTo>
                    <a:pt x="10883" y="0"/>
                    <a:pt x="9514" y="1191"/>
                    <a:pt x="8966" y="2858"/>
                  </a:cubicBezTo>
                  <a:cubicBezTo>
                    <a:pt x="8299" y="2203"/>
                    <a:pt x="7383" y="1798"/>
                    <a:pt x="6371" y="1798"/>
                  </a:cubicBezTo>
                  <a:cubicBezTo>
                    <a:pt x="4525" y="1798"/>
                    <a:pt x="3001" y="3131"/>
                    <a:pt x="2692" y="4882"/>
                  </a:cubicBezTo>
                  <a:cubicBezTo>
                    <a:pt x="2442" y="4763"/>
                    <a:pt x="2168" y="4679"/>
                    <a:pt x="1870" y="4679"/>
                  </a:cubicBezTo>
                  <a:cubicBezTo>
                    <a:pt x="929" y="4679"/>
                    <a:pt x="156" y="5358"/>
                    <a:pt x="1" y="6263"/>
                  </a:cubicBezTo>
                  <a:lnTo>
                    <a:pt x="24528" y="6263"/>
                  </a:lnTo>
                  <a:cubicBezTo>
                    <a:pt x="24528" y="6251"/>
                    <a:pt x="24528" y="6251"/>
                    <a:pt x="24528" y="6251"/>
                  </a:cubicBezTo>
                  <a:cubicBezTo>
                    <a:pt x="24528" y="4786"/>
                    <a:pt x="23337" y="3596"/>
                    <a:pt x="21873" y="3596"/>
                  </a:cubicBezTo>
                  <a:cubicBezTo>
                    <a:pt x="21503" y="3596"/>
                    <a:pt x="21146" y="3679"/>
                    <a:pt x="20825" y="3810"/>
                  </a:cubicBezTo>
                  <a:cubicBezTo>
                    <a:pt x="20396" y="2286"/>
                    <a:pt x="19003" y="1167"/>
                    <a:pt x="17348" y="1167"/>
                  </a:cubicBezTo>
                  <a:cubicBezTo>
                    <a:pt x="16646" y="1167"/>
                    <a:pt x="16003" y="1369"/>
                    <a:pt x="15443" y="1715"/>
                  </a:cubicBezTo>
                  <a:cubicBezTo>
                    <a:pt x="14753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6"/>
            <p:cNvSpPr/>
            <p:nvPr/>
          </p:nvSpPr>
          <p:spPr>
            <a:xfrm>
              <a:off x="3404875" y="2910250"/>
              <a:ext cx="130975" cy="175050"/>
            </a:xfrm>
            <a:custGeom>
              <a:avLst/>
              <a:gdLst/>
              <a:ahLst/>
              <a:cxnLst/>
              <a:rect l="l" t="t" r="r" b="b"/>
              <a:pathLst>
                <a:path w="5239" h="7002" extrusionOk="0">
                  <a:moveTo>
                    <a:pt x="5239" y="0"/>
                  </a:moveTo>
                  <a:lnTo>
                    <a:pt x="0" y="7001"/>
                  </a:lnTo>
                  <a:lnTo>
                    <a:pt x="4906" y="687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6"/>
            <p:cNvSpPr/>
            <p:nvPr/>
          </p:nvSpPr>
          <p:spPr>
            <a:xfrm>
              <a:off x="3633175" y="3064725"/>
              <a:ext cx="570625" cy="375375"/>
            </a:xfrm>
            <a:custGeom>
              <a:avLst/>
              <a:gdLst/>
              <a:ahLst/>
              <a:cxnLst/>
              <a:rect l="l" t="t" r="r" b="b"/>
              <a:pathLst>
                <a:path w="22825" h="15015" extrusionOk="0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6"/>
            <p:cNvSpPr/>
            <p:nvPr/>
          </p:nvSpPr>
          <p:spPr>
            <a:xfrm>
              <a:off x="3434050" y="2910250"/>
              <a:ext cx="199150" cy="529850"/>
            </a:xfrm>
            <a:custGeom>
              <a:avLst/>
              <a:gdLst/>
              <a:ahLst/>
              <a:cxnLst/>
              <a:rect l="l" t="t" r="r" b="b"/>
              <a:pathLst>
                <a:path w="7966" h="21194" extrusionOk="0">
                  <a:moveTo>
                    <a:pt x="4072" y="0"/>
                  </a:moveTo>
                  <a:lnTo>
                    <a:pt x="0" y="6799"/>
                  </a:lnTo>
                  <a:lnTo>
                    <a:pt x="0" y="17598"/>
                  </a:lnTo>
                  <a:lnTo>
                    <a:pt x="7965" y="21193"/>
                  </a:lnTo>
                  <a:lnTo>
                    <a:pt x="7965" y="8990"/>
                  </a:lnTo>
                  <a:lnTo>
                    <a:pt x="4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6"/>
            <p:cNvSpPr/>
            <p:nvPr/>
          </p:nvSpPr>
          <p:spPr>
            <a:xfrm>
              <a:off x="3633175" y="3064725"/>
              <a:ext cx="570625" cy="375375"/>
            </a:xfrm>
            <a:custGeom>
              <a:avLst/>
              <a:gdLst/>
              <a:ahLst/>
              <a:cxnLst/>
              <a:rect l="l" t="t" r="r" b="b"/>
              <a:pathLst>
                <a:path w="22825" h="15015" extrusionOk="0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6"/>
            <p:cNvSpPr/>
            <p:nvPr/>
          </p:nvSpPr>
          <p:spPr>
            <a:xfrm>
              <a:off x="3535850" y="2910250"/>
              <a:ext cx="705750" cy="244700"/>
            </a:xfrm>
            <a:custGeom>
              <a:avLst/>
              <a:gdLst/>
              <a:ahLst/>
              <a:cxnLst/>
              <a:rect l="l" t="t" r="r" b="b"/>
              <a:pathLst>
                <a:path w="28230" h="9788" extrusionOk="0">
                  <a:moveTo>
                    <a:pt x="0" y="0"/>
                  </a:moveTo>
                  <a:lnTo>
                    <a:pt x="3858" y="9787"/>
                  </a:lnTo>
                  <a:lnTo>
                    <a:pt x="28230" y="7227"/>
                  </a:lnTo>
                  <a:lnTo>
                    <a:pt x="28230" y="6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6"/>
            <p:cNvSpPr/>
            <p:nvPr/>
          </p:nvSpPr>
          <p:spPr>
            <a:xfrm>
              <a:off x="3747475" y="3201950"/>
              <a:ext cx="73550" cy="119675"/>
            </a:xfrm>
            <a:custGeom>
              <a:avLst/>
              <a:gdLst/>
              <a:ahLst/>
              <a:cxnLst/>
              <a:rect l="l" t="t" r="r" b="b"/>
              <a:pathLst>
                <a:path w="2942" h="4787" extrusionOk="0">
                  <a:moveTo>
                    <a:pt x="2941" y="0"/>
                  </a:moveTo>
                  <a:lnTo>
                    <a:pt x="0" y="274"/>
                  </a:lnTo>
                  <a:lnTo>
                    <a:pt x="0" y="4787"/>
                  </a:lnTo>
                  <a:lnTo>
                    <a:pt x="2941" y="4441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6"/>
            <p:cNvSpPr/>
            <p:nvPr/>
          </p:nvSpPr>
          <p:spPr>
            <a:xfrm>
              <a:off x="3881725" y="3192125"/>
              <a:ext cx="73525" cy="216425"/>
            </a:xfrm>
            <a:custGeom>
              <a:avLst/>
              <a:gdLst/>
              <a:ahLst/>
              <a:cxnLst/>
              <a:rect l="l" t="t" r="r" b="b"/>
              <a:pathLst>
                <a:path w="2941" h="8657" extrusionOk="0">
                  <a:moveTo>
                    <a:pt x="2941" y="1"/>
                  </a:moveTo>
                  <a:lnTo>
                    <a:pt x="0" y="274"/>
                  </a:lnTo>
                  <a:lnTo>
                    <a:pt x="0" y="8656"/>
                  </a:lnTo>
                  <a:lnTo>
                    <a:pt x="2941" y="8299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6"/>
            <p:cNvSpPr/>
            <p:nvPr/>
          </p:nvSpPr>
          <p:spPr>
            <a:xfrm>
              <a:off x="4015950" y="3182300"/>
              <a:ext cx="73550" cy="119675"/>
            </a:xfrm>
            <a:custGeom>
              <a:avLst/>
              <a:gdLst/>
              <a:ahLst/>
              <a:cxnLst/>
              <a:rect l="l" t="t" r="r" b="b"/>
              <a:pathLst>
                <a:path w="2942" h="4787" extrusionOk="0">
                  <a:moveTo>
                    <a:pt x="2942" y="1"/>
                  </a:moveTo>
                  <a:lnTo>
                    <a:pt x="1" y="286"/>
                  </a:lnTo>
                  <a:lnTo>
                    <a:pt x="1" y="4787"/>
                  </a:lnTo>
                  <a:lnTo>
                    <a:pt x="2942" y="4442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6"/>
            <p:cNvSpPr/>
            <p:nvPr/>
          </p:nvSpPr>
          <p:spPr>
            <a:xfrm>
              <a:off x="3487925" y="3140925"/>
              <a:ext cx="63425" cy="111050"/>
            </a:xfrm>
            <a:custGeom>
              <a:avLst/>
              <a:gdLst/>
              <a:ahLst/>
              <a:cxnLst/>
              <a:rect l="l" t="t" r="r" b="b"/>
              <a:pathLst>
                <a:path w="2537" h="4442" extrusionOk="0">
                  <a:moveTo>
                    <a:pt x="0" y="1"/>
                  </a:moveTo>
                  <a:lnTo>
                    <a:pt x="0" y="4049"/>
                  </a:lnTo>
                  <a:lnTo>
                    <a:pt x="2536" y="4442"/>
                  </a:lnTo>
                  <a:lnTo>
                    <a:pt x="2536" y="3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6"/>
            <p:cNvSpPr/>
            <p:nvPr/>
          </p:nvSpPr>
          <p:spPr>
            <a:xfrm>
              <a:off x="3535850" y="2866200"/>
              <a:ext cx="705750" cy="274750"/>
            </a:xfrm>
            <a:custGeom>
              <a:avLst/>
              <a:gdLst/>
              <a:ahLst/>
              <a:cxnLst/>
              <a:rect l="l" t="t" r="r" b="b"/>
              <a:pathLst>
                <a:path w="28230" h="10990" extrusionOk="0">
                  <a:moveTo>
                    <a:pt x="22253" y="0"/>
                  </a:moveTo>
                  <a:lnTo>
                    <a:pt x="0" y="1762"/>
                  </a:lnTo>
                  <a:lnTo>
                    <a:pt x="3893" y="10990"/>
                  </a:lnTo>
                  <a:lnTo>
                    <a:pt x="28230" y="8632"/>
                  </a:lnTo>
                  <a:lnTo>
                    <a:pt x="22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6"/>
            <p:cNvSpPr/>
            <p:nvPr/>
          </p:nvSpPr>
          <p:spPr>
            <a:xfrm>
              <a:off x="4027275" y="3230825"/>
              <a:ext cx="613200" cy="156575"/>
            </a:xfrm>
            <a:custGeom>
              <a:avLst/>
              <a:gdLst/>
              <a:ahLst/>
              <a:cxnLst/>
              <a:rect l="l" t="t" r="r" b="b"/>
              <a:pathLst>
                <a:path w="24528" h="6263" extrusionOk="0">
                  <a:moveTo>
                    <a:pt x="12478" y="0"/>
                  </a:moveTo>
                  <a:cubicBezTo>
                    <a:pt x="10883" y="0"/>
                    <a:pt x="9525" y="1191"/>
                    <a:pt x="8966" y="2858"/>
                  </a:cubicBezTo>
                  <a:cubicBezTo>
                    <a:pt x="8299" y="2203"/>
                    <a:pt x="7382" y="1798"/>
                    <a:pt x="6370" y="1798"/>
                  </a:cubicBezTo>
                  <a:cubicBezTo>
                    <a:pt x="4525" y="1798"/>
                    <a:pt x="3001" y="3132"/>
                    <a:pt x="2703" y="4882"/>
                  </a:cubicBezTo>
                  <a:cubicBezTo>
                    <a:pt x="2441" y="4763"/>
                    <a:pt x="2167" y="4679"/>
                    <a:pt x="1870" y="4679"/>
                  </a:cubicBezTo>
                  <a:cubicBezTo>
                    <a:pt x="929" y="4679"/>
                    <a:pt x="155" y="5358"/>
                    <a:pt x="0" y="6263"/>
                  </a:cubicBezTo>
                  <a:lnTo>
                    <a:pt x="24527" y="6263"/>
                  </a:lnTo>
                  <a:cubicBezTo>
                    <a:pt x="24527" y="6251"/>
                    <a:pt x="24527" y="6251"/>
                    <a:pt x="24527" y="6251"/>
                  </a:cubicBezTo>
                  <a:cubicBezTo>
                    <a:pt x="24527" y="4787"/>
                    <a:pt x="23336" y="3596"/>
                    <a:pt x="21872" y="3596"/>
                  </a:cubicBezTo>
                  <a:cubicBezTo>
                    <a:pt x="21503" y="3596"/>
                    <a:pt x="21146" y="3679"/>
                    <a:pt x="20824" y="3810"/>
                  </a:cubicBezTo>
                  <a:cubicBezTo>
                    <a:pt x="20408" y="2286"/>
                    <a:pt x="19015" y="1167"/>
                    <a:pt x="17348" y="1167"/>
                  </a:cubicBezTo>
                  <a:cubicBezTo>
                    <a:pt x="16645" y="1167"/>
                    <a:pt x="16002" y="1370"/>
                    <a:pt x="15443" y="1715"/>
                  </a:cubicBezTo>
                  <a:cubicBezTo>
                    <a:pt x="14752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6"/>
            <p:cNvSpPr/>
            <p:nvPr/>
          </p:nvSpPr>
          <p:spPr>
            <a:xfrm>
              <a:off x="4027275" y="3332625"/>
              <a:ext cx="386075" cy="98550"/>
            </a:xfrm>
            <a:custGeom>
              <a:avLst/>
              <a:gdLst/>
              <a:ahLst/>
              <a:cxnLst/>
              <a:rect l="l" t="t" r="r" b="b"/>
              <a:pathLst>
                <a:path w="15443" h="3942" extrusionOk="0">
                  <a:moveTo>
                    <a:pt x="7858" y="0"/>
                  </a:moveTo>
                  <a:cubicBezTo>
                    <a:pt x="6858" y="0"/>
                    <a:pt x="5989" y="750"/>
                    <a:pt x="5644" y="1798"/>
                  </a:cubicBezTo>
                  <a:cubicBezTo>
                    <a:pt x="5227" y="1393"/>
                    <a:pt x="4644" y="1131"/>
                    <a:pt x="4013" y="1131"/>
                  </a:cubicBezTo>
                  <a:cubicBezTo>
                    <a:pt x="2846" y="1131"/>
                    <a:pt x="1893" y="1977"/>
                    <a:pt x="1703" y="3072"/>
                  </a:cubicBezTo>
                  <a:cubicBezTo>
                    <a:pt x="1536" y="3001"/>
                    <a:pt x="1369" y="2953"/>
                    <a:pt x="1179" y="2953"/>
                  </a:cubicBezTo>
                  <a:cubicBezTo>
                    <a:pt x="584" y="2953"/>
                    <a:pt x="95" y="3382"/>
                    <a:pt x="0" y="3941"/>
                  </a:cubicBezTo>
                  <a:lnTo>
                    <a:pt x="15443" y="3941"/>
                  </a:lnTo>
                  <a:cubicBezTo>
                    <a:pt x="15443" y="3013"/>
                    <a:pt x="14693" y="2262"/>
                    <a:pt x="13776" y="2262"/>
                  </a:cubicBezTo>
                  <a:cubicBezTo>
                    <a:pt x="13538" y="2262"/>
                    <a:pt x="13311" y="2310"/>
                    <a:pt x="13121" y="2405"/>
                  </a:cubicBezTo>
                  <a:cubicBezTo>
                    <a:pt x="12847" y="1441"/>
                    <a:pt x="11966" y="738"/>
                    <a:pt x="10930" y="738"/>
                  </a:cubicBezTo>
                  <a:cubicBezTo>
                    <a:pt x="10490" y="738"/>
                    <a:pt x="10073" y="869"/>
                    <a:pt x="9728" y="1084"/>
                  </a:cubicBezTo>
                  <a:cubicBezTo>
                    <a:pt x="9287" y="429"/>
                    <a:pt x="8620" y="0"/>
                    <a:pt x="7858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6"/>
            <p:cNvSpPr/>
            <p:nvPr/>
          </p:nvSpPr>
          <p:spPr>
            <a:xfrm>
              <a:off x="6480550" y="1938400"/>
              <a:ext cx="32175" cy="1017700"/>
            </a:xfrm>
            <a:custGeom>
              <a:avLst/>
              <a:gdLst/>
              <a:ahLst/>
              <a:cxnLst/>
              <a:rect l="l" t="t" r="r" b="b"/>
              <a:pathLst>
                <a:path w="1287" h="40708" extrusionOk="0">
                  <a:moveTo>
                    <a:pt x="1" y="1"/>
                  </a:moveTo>
                  <a:lnTo>
                    <a:pt x="1" y="40708"/>
                  </a:lnTo>
                  <a:lnTo>
                    <a:pt x="1286" y="40708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6"/>
            <p:cNvSpPr/>
            <p:nvPr/>
          </p:nvSpPr>
          <p:spPr>
            <a:xfrm>
              <a:off x="6502575" y="1938400"/>
              <a:ext cx="10150" cy="1017700"/>
            </a:xfrm>
            <a:custGeom>
              <a:avLst/>
              <a:gdLst/>
              <a:ahLst/>
              <a:cxnLst/>
              <a:rect l="l" t="t" r="r" b="b"/>
              <a:pathLst>
                <a:path w="406" h="40708" extrusionOk="0">
                  <a:moveTo>
                    <a:pt x="1" y="1"/>
                  </a:moveTo>
                  <a:lnTo>
                    <a:pt x="1" y="40708"/>
                  </a:lnTo>
                  <a:lnTo>
                    <a:pt x="405" y="4070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6"/>
            <p:cNvSpPr/>
            <p:nvPr/>
          </p:nvSpPr>
          <p:spPr>
            <a:xfrm>
              <a:off x="6449000" y="1438350"/>
              <a:ext cx="89925" cy="472700"/>
            </a:xfrm>
            <a:custGeom>
              <a:avLst/>
              <a:gdLst/>
              <a:ahLst/>
              <a:cxnLst/>
              <a:rect l="l" t="t" r="r" b="b"/>
              <a:pathLst>
                <a:path w="3597" h="18908" extrusionOk="0">
                  <a:moveTo>
                    <a:pt x="751" y="0"/>
                  </a:moveTo>
                  <a:lnTo>
                    <a:pt x="0" y="16788"/>
                  </a:lnTo>
                  <a:lnTo>
                    <a:pt x="1751" y="18907"/>
                  </a:lnTo>
                  <a:lnTo>
                    <a:pt x="3596" y="1640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6"/>
            <p:cNvSpPr/>
            <p:nvPr/>
          </p:nvSpPr>
          <p:spPr>
            <a:xfrm>
              <a:off x="6490975" y="1902675"/>
              <a:ext cx="469425" cy="139925"/>
            </a:xfrm>
            <a:custGeom>
              <a:avLst/>
              <a:gdLst/>
              <a:ahLst/>
              <a:cxnLst/>
              <a:rect l="l" t="t" r="r" b="b"/>
              <a:pathLst>
                <a:path w="18777" h="5597" extrusionOk="0">
                  <a:moveTo>
                    <a:pt x="2405" y="1"/>
                  </a:moveTo>
                  <a:lnTo>
                    <a:pt x="0" y="1346"/>
                  </a:lnTo>
                  <a:lnTo>
                    <a:pt x="2131" y="3620"/>
                  </a:lnTo>
                  <a:lnTo>
                    <a:pt x="18443" y="5597"/>
                  </a:lnTo>
                  <a:lnTo>
                    <a:pt x="18776" y="3799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6"/>
            <p:cNvSpPr/>
            <p:nvPr/>
          </p:nvSpPr>
          <p:spPr>
            <a:xfrm>
              <a:off x="6442750" y="1438350"/>
              <a:ext cx="89925" cy="472700"/>
            </a:xfrm>
            <a:custGeom>
              <a:avLst/>
              <a:gdLst/>
              <a:ahLst/>
              <a:cxnLst/>
              <a:rect l="l" t="t" r="r" b="b"/>
              <a:pathLst>
                <a:path w="3597" h="18908" extrusionOk="0">
                  <a:moveTo>
                    <a:pt x="762" y="0"/>
                  </a:moveTo>
                  <a:lnTo>
                    <a:pt x="0" y="16788"/>
                  </a:lnTo>
                  <a:lnTo>
                    <a:pt x="1763" y="18907"/>
                  </a:lnTo>
                  <a:lnTo>
                    <a:pt x="3596" y="16407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6"/>
            <p:cNvSpPr/>
            <p:nvPr/>
          </p:nvSpPr>
          <p:spPr>
            <a:xfrm>
              <a:off x="6490975" y="1894050"/>
              <a:ext cx="469425" cy="139625"/>
            </a:xfrm>
            <a:custGeom>
              <a:avLst/>
              <a:gdLst/>
              <a:ahLst/>
              <a:cxnLst/>
              <a:rect l="l" t="t" r="r" b="b"/>
              <a:pathLst>
                <a:path w="18777" h="5585" extrusionOk="0">
                  <a:moveTo>
                    <a:pt x="2405" y="0"/>
                  </a:moveTo>
                  <a:lnTo>
                    <a:pt x="0" y="1346"/>
                  </a:lnTo>
                  <a:lnTo>
                    <a:pt x="2131" y="3608"/>
                  </a:lnTo>
                  <a:lnTo>
                    <a:pt x="18443" y="5584"/>
                  </a:lnTo>
                  <a:lnTo>
                    <a:pt x="18776" y="3799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6"/>
            <p:cNvSpPr/>
            <p:nvPr/>
          </p:nvSpPr>
          <p:spPr>
            <a:xfrm>
              <a:off x="6070375" y="1919650"/>
              <a:ext cx="421800" cy="263750"/>
            </a:xfrm>
            <a:custGeom>
              <a:avLst/>
              <a:gdLst/>
              <a:ahLst/>
              <a:cxnLst/>
              <a:rect l="l" t="t" r="r" b="b"/>
              <a:pathLst>
                <a:path w="16872" h="10550" extrusionOk="0">
                  <a:moveTo>
                    <a:pt x="13788" y="0"/>
                  </a:moveTo>
                  <a:lnTo>
                    <a:pt x="1" y="8966"/>
                  </a:lnTo>
                  <a:lnTo>
                    <a:pt x="906" y="10549"/>
                  </a:lnTo>
                  <a:lnTo>
                    <a:pt x="15896" y="2953"/>
                  </a:lnTo>
                  <a:lnTo>
                    <a:pt x="16872" y="381"/>
                  </a:lnTo>
                  <a:lnTo>
                    <a:pt x="137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6"/>
            <p:cNvSpPr/>
            <p:nvPr/>
          </p:nvSpPr>
          <p:spPr>
            <a:xfrm>
              <a:off x="6066225" y="1911025"/>
              <a:ext cx="421500" cy="263750"/>
            </a:xfrm>
            <a:custGeom>
              <a:avLst/>
              <a:gdLst/>
              <a:ahLst/>
              <a:cxnLst/>
              <a:rect l="l" t="t" r="r" b="b"/>
              <a:pathLst>
                <a:path w="16860" h="10550" extrusionOk="0">
                  <a:moveTo>
                    <a:pt x="13776" y="0"/>
                  </a:moveTo>
                  <a:lnTo>
                    <a:pt x="0" y="8966"/>
                  </a:lnTo>
                  <a:lnTo>
                    <a:pt x="893" y="10549"/>
                  </a:lnTo>
                  <a:lnTo>
                    <a:pt x="15883" y="2941"/>
                  </a:lnTo>
                  <a:lnTo>
                    <a:pt x="16859" y="369"/>
                  </a:lnTo>
                  <a:lnTo>
                    <a:pt x="13776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6"/>
            <p:cNvSpPr/>
            <p:nvPr/>
          </p:nvSpPr>
          <p:spPr>
            <a:xfrm>
              <a:off x="6445725" y="1872925"/>
              <a:ext cx="90800" cy="90800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22"/>
                  </a:cubicBezTo>
                  <a:cubicBezTo>
                    <a:pt x="1" y="2822"/>
                    <a:pt x="810" y="3632"/>
                    <a:pt x="1810" y="3632"/>
                  </a:cubicBezTo>
                  <a:cubicBezTo>
                    <a:pt x="2822" y="3632"/>
                    <a:pt x="3632" y="2822"/>
                    <a:pt x="3632" y="1822"/>
                  </a:cubicBezTo>
                  <a:cubicBezTo>
                    <a:pt x="3632" y="810"/>
                    <a:pt x="2822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6"/>
            <p:cNvSpPr/>
            <p:nvPr/>
          </p:nvSpPr>
          <p:spPr>
            <a:xfrm>
              <a:off x="4370175" y="2501850"/>
              <a:ext cx="16975" cy="535525"/>
            </a:xfrm>
            <a:custGeom>
              <a:avLst/>
              <a:gdLst/>
              <a:ahLst/>
              <a:cxnLst/>
              <a:rect l="l" t="t" r="r" b="b"/>
              <a:pathLst>
                <a:path w="679" h="21421" extrusionOk="0">
                  <a:moveTo>
                    <a:pt x="0" y="1"/>
                  </a:moveTo>
                  <a:lnTo>
                    <a:pt x="0" y="21420"/>
                  </a:lnTo>
                  <a:lnTo>
                    <a:pt x="679" y="21420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6"/>
            <p:cNvSpPr/>
            <p:nvPr/>
          </p:nvSpPr>
          <p:spPr>
            <a:xfrm>
              <a:off x="4381775" y="2501850"/>
              <a:ext cx="5375" cy="535525"/>
            </a:xfrm>
            <a:custGeom>
              <a:avLst/>
              <a:gdLst/>
              <a:ahLst/>
              <a:cxnLst/>
              <a:rect l="l" t="t" r="r" b="b"/>
              <a:pathLst>
                <a:path w="215" h="21421" extrusionOk="0">
                  <a:moveTo>
                    <a:pt x="1" y="1"/>
                  </a:moveTo>
                  <a:lnTo>
                    <a:pt x="1" y="21420"/>
                  </a:lnTo>
                  <a:lnTo>
                    <a:pt x="215" y="2142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6"/>
            <p:cNvSpPr/>
            <p:nvPr/>
          </p:nvSpPr>
          <p:spPr>
            <a:xfrm>
              <a:off x="4364800" y="2250950"/>
              <a:ext cx="105400" cy="238725"/>
            </a:xfrm>
            <a:custGeom>
              <a:avLst/>
              <a:gdLst/>
              <a:ahLst/>
              <a:cxnLst/>
              <a:rect l="l" t="t" r="r" b="b"/>
              <a:pathLst>
                <a:path w="4216" h="9549" extrusionOk="0">
                  <a:moveTo>
                    <a:pt x="3311" y="0"/>
                  </a:moveTo>
                  <a:lnTo>
                    <a:pt x="1" y="8192"/>
                  </a:lnTo>
                  <a:lnTo>
                    <a:pt x="501" y="9549"/>
                  </a:lnTo>
                  <a:lnTo>
                    <a:pt x="1846" y="8632"/>
                  </a:lnTo>
                  <a:lnTo>
                    <a:pt x="4216" y="310"/>
                  </a:lnTo>
                  <a:lnTo>
                    <a:pt x="3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6"/>
            <p:cNvSpPr/>
            <p:nvPr/>
          </p:nvSpPr>
          <p:spPr>
            <a:xfrm>
              <a:off x="4371950" y="2495900"/>
              <a:ext cx="222075" cy="139325"/>
            </a:xfrm>
            <a:custGeom>
              <a:avLst/>
              <a:gdLst/>
              <a:ahLst/>
              <a:cxnLst/>
              <a:rect l="l" t="t" r="r" b="b"/>
              <a:pathLst>
                <a:path w="8883" h="5573" extrusionOk="0">
                  <a:moveTo>
                    <a:pt x="1429" y="1"/>
                  </a:moveTo>
                  <a:lnTo>
                    <a:pt x="1" y="239"/>
                  </a:lnTo>
                  <a:lnTo>
                    <a:pt x="656" y="1739"/>
                  </a:lnTo>
                  <a:lnTo>
                    <a:pt x="8406" y="5573"/>
                  </a:lnTo>
                  <a:lnTo>
                    <a:pt x="8883" y="47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6"/>
            <p:cNvSpPr/>
            <p:nvPr/>
          </p:nvSpPr>
          <p:spPr>
            <a:xfrm>
              <a:off x="4361525" y="2249750"/>
              <a:ext cx="105700" cy="239050"/>
            </a:xfrm>
            <a:custGeom>
              <a:avLst/>
              <a:gdLst/>
              <a:ahLst/>
              <a:cxnLst/>
              <a:rect l="l" t="t" r="r" b="b"/>
              <a:pathLst>
                <a:path w="4228" h="9562" extrusionOk="0">
                  <a:moveTo>
                    <a:pt x="3323" y="0"/>
                  </a:moveTo>
                  <a:lnTo>
                    <a:pt x="1" y="8204"/>
                  </a:lnTo>
                  <a:lnTo>
                    <a:pt x="513" y="9561"/>
                  </a:lnTo>
                  <a:lnTo>
                    <a:pt x="1858" y="8632"/>
                  </a:lnTo>
                  <a:lnTo>
                    <a:pt x="4228" y="322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6"/>
            <p:cNvSpPr/>
            <p:nvPr/>
          </p:nvSpPr>
          <p:spPr>
            <a:xfrm>
              <a:off x="4373450" y="2491450"/>
              <a:ext cx="222075" cy="139625"/>
            </a:xfrm>
            <a:custGeom>
              <a:avLst/>
              <a:gdLst/>
              <a:ahLst/>
              <a:cxnLst/>
              <a:rect l="l" t="t" r="r" b="b"/>
              <a:pathLst>
                <a:path w="8883" h="5585" extrusionOk="0">
                  <a:moveTo>
                    <a:pt x="1429" y="0"/>
                  </a:moveTo>
                  <a:lnTo>
                    <a:pt x="0" y="250"/>
                  </a:lnTo>
                  <a:lnTo>
                    <a:pt x="655" y="1739"/>
                  </a:lnTo>
                  <a:lnTo>
                    <a:pt x="8406" y="5584"/>
                  </a:lnTo>
                  <a:lnTo>
                    <a:pt x="8882" y="47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6"/>
            <p:cNvSpPr/>
            <p:nvPr/>
          </p:nvSpPr>
          <p:spPr>
            <a:xfrm>
              <a:off x="4126975" y="2480425"/>
              <a:ext cx="246800" cy="74450"/>
            </a:xfrm>
            <a:custGeom>
              <a:avLst/>
              <a:gdLst/>
              <a:ahLst/>
              <a:cxnLst/>
              <a:rect l="l" t="t" r="r" b="b"/>
              <a:pathLst>
                <a:path w="9872" h="2978" extrusionOk="0">
                  <a:moveTo>
                    <a:pt x="8407" y="1"/>
                  </a:moveTo>
                  <a:lnTo>
                    <a:pt x="1" y="2037"/>
                  </a:lnTo>
                  <a:lnTo>
                    <a:pt x="168" y="2977"/>
                  </a:lnTo>
                  <a:lnTo>
                    <a:pt x="8942" y="1834"/>
                  </a:lnTo>
                  <a:lnTo>
                    <a:pt x="9871" y="727"/>
                  </a:lnTo>
                  <a:lnTo>
                    <a:pt x="8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6"/>
            <p:cNvSpPr/>
            <p:nvPr/>
          </p:nvSpPr>
          <p:spPr>
            <a:xfrm>
              <a:off x="4126400" y="2475375"/>
              <a:ext cx="246775" cy="74425"/>
            </a:xfrm>
            <a:custGeom>
              <a:avLst/>
              <a:gdLst/>
              <a:ahLst/>
              <a:cxnLst/>
              <a:rect l="l" t="t" r="r" b="b"/>
              <a:pathLst>
                <a:path w="9871" h="2977" extrusionOk="0">
                  <a:moveTo>
                    <a:pt x="8406" y="0"/>
                  </a:moveTo>
                  <a:lnTo>
                    <a:pt x="0" y="2036"/>
                  </a:lnTo>
                  <a:lnTo>
                    <a:pt x="167" y="2977"/>
                  </a:lnTo>
                  <a:lnTo>
                    <a:pt x="8930" y="1822"/>
                  </a:lnTo>
                  <a:lnTo>
                    <a:pt x="9870" y="727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6"/>
            <p:cNvSpPr/>
            <p:nvPr/>
          </p:nvSpPr>
          <p:spPr>
            <a:xfrm>
              <a:off x="4351125" y="2469125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65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489" y="1917"/>
                    <a:pt x="1917" y="1489"/>
                    <a:pt x="1917" y="953"/>
                  </a:cubicBezTo>
                  <a:cubicBezTo>
                    <a:pt x="1917" y="429"/>
                    <a:pt x="1489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6"/>
            <p:cNvSpPr/>
            <p:nvPr/>
          </p:nvSpPr>
          <p:spPr>
            <a:xfrm>
              <a:off x="5916800" y="2292325"/>
              <a:ext cx="11625" cy="365225"/>
            </a:xfrm>
            <a:custGeom>
              <a:avLst/>
              <a:gdLst/>
              <a:ahLst/>
              <a:cxnLst/>
              <a:rect l="l" t="t" r="r" b="b"/>
              <a:pathLst>
                <a:path w="465" h="14609" extrusionOk="0">
                  <a:moveTo>
                    <a:pt x="0" y="0"/>
                  </a:moveTo>
                  <a:lnTo>
                    <a:pt x="0" y="14609"/>
                  </a:lnTo>
                  <a:lnTo>
                    <a:pt x="464" y="1460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6"/>
            <p:cNvSpPr/>
            <p:nvPr/>
          </p:nvSpPr>
          <p:spPr>
            <a:xfrm>
              <a:off x="5924525" y="2292325"/>
              <a:ext cx="3900" cy="365225"/>
            </a:xfrm>
            <a:custGeom>
              <a:avLst/>
              <a:gdLst/>
              <a:ahLst/>
              <a:cxnLst/>
              <a:rect l="l" t="t" r="r" b="b"/>
              <a:pathLst>
                <a:path w="156" h="14609" extrusionOk="0">
                  <a:moveTo>
                    <a:pt x="1" y="0"/>
                  </a:moveTo>
                  <a:lnTo>
                    <a:pt x="1" y="14609"/>
                  </a:lnTo>
                  <a:lnTo>
                    <a:pt x="155" y="1460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6"/>
            <p:cNvSpPr/>
            <p:nvPr/>
          </p:nvSpPr>
          <p:spPr>
            <a:xfrm>
              <a:off x="5912925" y="2120875"/>
              <a:ext cx="72050" cy="163125"/>
            </a:xfrm>
            <a:custGeom>
              <a:avLst/>
              <a:gdLst/>
              <a:ahLst/>
              <a:cxnLst/>
              <a:rect l="l" t="t" r="r" b="b"/>
              <a:pathLst>
                <a:path w="2882" h="6525" extrusionOk="0">
                  <a:moveTo>
                    <a:pt x="2263" y="0"/>
                  </a:moveTo>
                  <a:lnTo>
                    <a:pt x="0" y="5596"/>
                  </a:lnTo>
                  <a:lnTo>
                    <a:pt x="346" y="6525"/>
                  </a:lnTo>
                  <a:lnTo>
                    <a:pt x="1274" y="5894"/>
                  </a:lnTo>
                  <a:lnTo>
                    <a:pt x="2882" y="21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6"/>
            <p:cNvSpPr/>
            <p:nvPr/>
          </p:nvSpPr>
          <p:spPr>
            <a:xfrm>
              <a:off x="5917975" y="2288150"/>
              <a:ext cx="151525" cy="95275"/>
            </a:xfrm>
            <a:custGeom>
              <a:avLst/>
              <a:gdLst/>
              <a:ahLst/>
              <a:cxnLst/>
              <a:rect l="l" t="t" r="r" b="b"/>
              <a:pathLst>
                <a:path w="6061" h="3811" extrusionOk="0">
                  <a:moveTo>
                    <a:pt x="977" y="0"/>
                  </a:moveTo>
                  <a:lnTo>
                    <a:pt x="1" y="167"/>
                  </a:lnTo>
                  <a:lnTo>
                    <a:pt x="453" y="1191"/>
                  </a:lnTo>
                  <a:lnTo>
                    <a:pt x="5740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6"/>
            <p:cNvSpPr/>
            <p:nvPr/>
          </p:nvSpPr>
          <p:spPr>
            <a:xfrm>
              <a:off x="5910825" y="2120275"/>
              <a:ext cx="72075" cy="162825"/>
            </a:xfrm>
            <a:custGeom>
              <a:avLst/>
              <a:gdLst/>
              <a:ahLst/>
              <a:cxnLst/>
              <a:rect l="l" t="t" r="r" b="b"/>
              <a:pathLst>
                <a:path w="2883" h="6513" extrusionOk="0">
                  <a:moveTo>
                    <a:pt x="2263" y="0"/>
                  </a:moveTo>
                  <a:lnTo>
                    <a:pt x="1" y="5596"/>
                  </a:lnTo>
                  <a:lnTo>
                    <a:pt x="346" y="6513"/>
                  </a:lnTo>
                  <a:lnTo>
                    <a:pt x="1275" y="5894"/>
                  </a:lnTo>
                  <a:lnTo>
                    <a:pt x="2882" y="21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6"/>
            <p:cNvSpPr/>
            <p:nvPr/>
          </p:nvSpPr>
          <p:spPr>
            <a:xfrm>
              <a:off x="5918875" y="2285175"/>
              <a:ext cx="151525" cy="95275"/>
            </a:xfrm>
            <a:custGeom>
              <a:avLst/>
              <a:gdLst/>
              <a:ahLst/>
              <a:cxnLst/>
              <a:rect l="l" t="t" r="r" b="b"/>
              <a:pathLst>
                <a:path w="6061" h="3811" extrusionOk="0">
                  <a:moveTo>
                    <a:pt x="977" y="0"/>
                  </a:moveTo>
                  <a:lnTo>
                    <a:pt x="0" y="167"/>
                  </a:lnTo>
                  <a:lnTo>
                    <a:pt x="453" y="1191"/>
                  </a:lnTo>
                  <a:lnTo>
                    <a:pt x="5739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6"/>
            <p:cNvSpPr/>
            <p:nvPr/>
          </p:nvSpPr>
          <p:spPr>
            <a:xfrm>
              <a:off x="5750700" y="2277725"/>
              <a:ext cx="168500" cy="50625"/>
            </a:xfrm>
            <a:custGeom>
              <a:avLst/>
              <a:gdLst/>
              <a:ahLst/>
              <a:cxnLst/>
              <a:rect l="l" t="t" r="r" b="b"/>
              <a:pathLst>
                <a:path w="6740" h="2025" extrusionOk="0">
                  <a:moveTo>
                    <a:pt x="5739" y="1"/>
                  </a:moveTo>
                  <a:lnTo>
                    <a:pt x="0" y="1382"/>
                  </a:lnTo>
                  <a:lnTo>
                    <a:pt x="119" y="2025"/>
                  </a:lnTo>
                  <a:lnTo>
                    <a:pt x="6096" y="1239"/>
                  </a:lnTo>
                  <a:lnTo>
                    <a:pt x="6739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6"/>
            <p:cNvSpPr/>
            <p:nvPr/>
          </p:nvSpPr>
          <p:spPr>
            <a:xfrm>
              <a:off x="5750400" y="2274150"/>
              <a:ext cx="168200" cy="50625"/>
            </a:xfrm>
            <a:custGeom>
              <a:avLst/>
              <a:gdLst/>
              <a:ahLst/>
              <a:cxnLst/>
              <a:rect l="l" t="t" r="r" b="b"/>
              <a:pathLst>
                <a:path w="6728" h="2025" extrusionOk="0">
                  <a:moveTo>
                    <a:pt x="5739" y="1"/>
                  </a:moveTo>
                  <a:lnTo>
                    <a:pt x="1" y="1382"/>
                  </a:lnTo>
                  <a:lnTo>
                    <a:pt x="108" y="2025"/>
                  </a:lnTo>
                  <a:lnTo>
                    <a:pt x="6097" y="1251"/>
                  </a:lnTo>
                  <a:lnTo>
                    <a:pt x="6728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6"/>
            <p:cNvSpPr/>
            <p:nvPr/>
          </p:nvSpPr>
          <p:spPr>
            <a:xfrm>
              <a:off x="5903700" y="2270000"/>
              <a:ext cx="32750" cy="32450"/>
            </a:xfrm>
            <a:custGeom>
              <a:avLst/>
              <a:gdLst/>
              <a:ahLst/>
              <a:cxnLst/>
              <a:rect l="l" t="t" r="r" b="b"/>
              <a:pathLst>
                <a:path w="1310" h="1298" extrusionOk="0">
                  <a:moveTo>
                    <a:pt x="655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12"/>
                    <a:pt x="298" y="1298"/>
                    <a:pt x="655" y="1298"/>
                  </a:cubicBezTo>
                  <a:cubicBezTo>
                    <a:pt x="1012" y="1298"/>
                    <a:pt x="1310" y="1012"/>
                    <a:pt x="1310" y="643"/>
                  </a:cubicBezTo>
                  <a:cubicBezTo>
                    <a:pt x="1310" y="286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5400050" y="2039600"/>
              <a:ext cx="23250" cy="728700"/>
            </a:xfrm>
            <a:custGeom>
              <a:avLst/>
              <a:gdLst/>
              <a:ahLst/>
              <a:cxnLst/>
              <a:rect l="l" t="t" r="r" b="b"/>
              <a:pathLst>
                <a:path w="930" h="29148" extrusionOk="0">
                  <a:moveTo>
                    <a:pt x="1" y="1"/>
                  </a:moveTo>
                  <a:lnTo>
                    <a:pt x="1" y="29147"/>
                  </a:lnTo>
                  <a:lnTo>
                    <a:pt x="930" y="29147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5417847" y="2039600"/>
              <a:ext cx="7475" cy="728700"/>
            </a:xfrm>
            <a:custGeom>
              <a:avLst/>
              <a:gdLst/>
              <a:ahLst/>
              <a:cxnLst/>
              <a:rect l="l" t="t" r="r" b="b"/>
              <a:pathLst>
                <a:path w="299" h="29148" extrusionOk="0">
                  <a:moveTo>
                    <a:pt x="1" y="1"/>
                  </a:moveTo>
                  <a:lnTo>
                    <a:pt x="1" y="29147"/>
                  </a:lnTo>
                  <a:lnTo>
                    <a:pt x="299" y="29147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5198250" y="1783325"/>
              <a:ext cx="213150" cy="283100"/>
            </a:xfrm>
            <a:custGeom>
              <a:avLst/>
              <a:gdLst/>
              <a:ahLst/>
              <a:cxnLst/>
              <a:rect l="l" t="t" r="r" b="b"/>
              <a:pathLst>
                <a:path w="8526" h="11324" extrusionOk="0">
                  <a:moveTo>
                    <a:pt x="1060" y="0"/>
                  </a:moveTo>
                  <a:lnTo>
                    <a:pt x="0" y="762"/>
                  </a:lnTo>
                  <a:lnTo>
                    <a:pt x="6596" y="10835"/>
                  </a:lnTo>
                  <a:lnTo>
                    <a:pt x="8501" y="11323"/>
                  </a:lnTo>
                  <a:lnTo>
                    <a:pt x="8525" y="9097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5420300" y="1920850"/>
              <a:ext cx="312275" cy="171750"/>
            </a:xfrm>
            <a:custGeom>
              <a:avLst/>
              <a:gdLst/>
              <a:ahLst/>
              <a:cxnLst/>
              <a:rect l="l" t="t" r="r" b="b"/>
              <a:pathLst>
                <a:path w="12491" h="6870" extrusionOk="0">
                  <a:moveTo>
                    <a:pt x="11931" y="0"/>
                  </a:moveTo>
                  <a:lnTo>
                    <a:pt x="834" y="4655"/>
                  </a:lnTo>
                  <a:lnTo>
                    <a:pt x="0" y="6441"/>
                  </a:lnTo>
                  <a:lnTo>
                    <a:pt x="2191" y="6870"/>
                  </a:lnTo>
                  <a:lnTo>
                    <a:pt x="12490" y="117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5194675" y="1786000"/>
              <a:ext cx="213150" cy="283100"/>
            </a:xfrm>
            <a:custGeom>
              <a:avLst/>
              <a:gdLst/>
              <a:ahLst/>
              <a:cxnLst/>
              <a:rect l="l" t="t" r="r" b="b"/>
              <a:pathLst>
                <a:path w="8526" h="11324" extrusionOk="0">
                  <a:moveTo>
                    <a:pt x="1060" y="1"/>
                  </a:moveTo>
                  <a:lnTo>
                    <a:pt x="1" y="763"/>
                  </a:lnTo>
                  <a:lnTo>
                    <a:pt x="6597" y="10835"/>
                  </a:lnTo>
                  <a:lnTo>
                    <a:pt x="8502" y="11323"/>
                  </a:lnTo>
                  <a:lnTo>
                    <a:pt x="8525" y="9097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5416725" y="1915775"/>
              <a:ext cx="312275" cy="171775"/>
            </a:xfrm>
            <a:custGeom>
              <a:avLst/>
              <a:gdLst/>
              <a:ahLst/>
              <a:cxnLst/>
              <a:rect l="l" t="t" r="r" b="b"/>
              <a:pathLst>
                <a:path w="12491" h="6871" extrusionOk="0">
                  <a:moveTo>
                    <a:pt x="11931" y="1"/>
                  </a:moveTo>
                  <a:lnTo>
                    <a:pt x="834" y="4656"/>
                  </a:lnTo>
                  <a:lnTo>
                    <a:pt x="1" y="6442"/>
                  </a:lnTo>
                  <a:lnTo>
                    <a:pt x="2179" y="6871"/>
                  </a:lnTo>
                  <a:lnTo>
                    <a:pt x="12490" y="1179"/>
                  </a:lnTo>
                  <a:lnTo>
                    <a:pt x="11931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5263125" y="2077400"/>
              <a:ext cx="167625" cy="314950"/>
            </a:xfrm>
            <a:custGeom>
              <a:avLst/>
              <a:gdLst/>
              <a:ahLst/>
              <a:cxnLst/>
              <a:rect l="l" t="t" r="r" b="b"/>
              <a:pathLst>
                <a:path w="6705" h="12598" extrusionOk="0">
                  <a:moveTo>
                    <a:pt x="6192" y="1"/>
                  </a:moveTo>
                  <a:lnTo>
                    <a:pt x="4252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5256875" y="2074125"/>
              <a:ext cx="167625" cy="314950"/>
            </a:xfrm>
            <a:custGeom>
              <a:avLst/>
              <a:gdLst/>
              <a:ahLst/>
              <a:cxnLst/>
              <a:rect l="l" t="t" r="r" b="b"/>
              <a:pathLst>
                <a:path w="6705" h="12598" extrusionOk="0">
                  <a:moveTo>
                    <a:pt x="6192" y="1"/>
                  </a:moveTo>
                  <a:lnTo>
                    <a:pt x="4251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5380125" y="2039000"/>
              <a:ext cx="65200" cy="64925"/>
            </a:xfrm>
            <a:custGeom>
              <a:avLst/>
              <a:gdLst/>
              <a:ahLst/>
              <a:cxnLst/>
              <a:rect l="l" t="t" r="r" b="b"/>
              <a:pathLst>
                <a:path w="2608" h="2597" extrusionOk="0">
                  <a:moveTo>
                    <a:pt x="1310" y="1"/>
                  </a:moveTo>
                  <a:cubicBezTo>
                    <a:pt x="584" y="1"/>
                    <a:pt x="0" y="584"/>
                    <a:pt x="0" y="1299"/>
                  </a:cubicBezTo>
                  <a:cubicBezTo>
                    <a:pt x="0" y="2013"/>
                    <a:pt x="584" y="2596"/>
                    <a:pt x="1310" y="2596"/>
                  </a:cubicBezTo>
                  <a:cubicBezTo>
                    <a:pt x="2024" y="2596"/>
                    <a:pt x="2608" y="2013"/>
                    <a:pt x="2608" y="1299"/>
                  </a:cubicBezTo>
                  <a:cubicBezTo>
                    <a:pt x="2608" y="584"/>
                    <a:pt x="2024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7405375" y="305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85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6"/>
            <p:cNvSpPr/>
            <p:nvPr/>
          </p:nvSpPr>
          <p:spPr>
            <a:xfrm>
              <a:off x="4008525" y="3049550"/>
              <a:ext cx="3708800" cy="809200"/>
            </a:xfrm>
            <a:custGeom>
              <a:avLst/>
              <a:gdLst/>
              <a:ahLst/>
              <a:cxnLst/>
              <a:rect l="l" t="t" r="r" b="b"/>
              <a:pathLst>
                <a:path w="148352" h="32368" extrusionOk="0">
                  <a:moveTo>
                    <a:pt x="128403" y="1"/>
                  </a:moveTo>
                  <a:cubicBezTo>
                    <a:pt x="126146" y="1"/>
                    <a:pt x="123944" y="496"/>
                    <a:pt x="122027" y="1780"/>
                  </a:cubicBezTo>
                  <a:cubicBezTo>
                    <a:pt x="113657" y="7400"/>
                    <a:pt x="108359" y="12281"/>
                    <a:pt x="91535" y="12496"/>
                  </a:cubicBezTo>
                  <a:cubicBezTo>
                    <a:pt x="74712" y="12722"/>
                    <a:pt x="55388" y="17187"/>
                    <a:pt x="47780" y="22247"/>
                  </a:cubicBezTo>
                  <a:cubicBezTo>
                    <a:pt x="40803" y="26902"/>
                    <a:pt x="12764" y="26235"/>
                    <a:pt x="0" y="32367"/>
                  </a:cubicBezTo>
                  <a:lnTo>
                    <a:pt x="148352" y="32367"/>
                  </a:lnTo>
                  <a:lnTo>
                    <a:pt x="148352" y="9555"/>
                  </a:lnTo>
                  <a:lnTo>
                    <a:pt x="144221" y="5614"/>
                  </a:lnTo>
                  <a:cubicBezTo>
                    <a:pt x="144221" y="5614"/>
                    <a:pt x="136003" y="1"/>
                    <a:pt x="128403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6"/>
            <p:cNvSpPr/>
            <p:nvPr/>
          </p:nvSpPr>
          <p:spPr>
            <a:xfrm>
              <a:off x="1655813" y="3473125"/>
              <a:ext cx="1529975" cy="390550"/>
            </a:xfrm>
            <a:custGeom>
              <a:avLst/>
              <a:gdLst/>
              <a:ahLst/>
              <a:cxnLst/>
              <a:rect l="l" t="t" r="r" b="b"/>
              <a:pathLst>
                <a:path w="61199" h="15622" extrusionOk="0">
                  <a:moveTo>
                    <a:pt x="31147" y="1"/>
                  </a:moveTo>
                  <a:cubicBezTo>
                    <a:pt x="27159" y="1"/>
                    <a:pt x="23753" y="2965"/>
                    <a:pt x="22384" y="7145"/>
                  </a:cubicBezTo>
                  <a:cubicBezTo>
                    <a:pt x="20717" y="5501"/>
                    <a:pt x="18419" y="4489"/>
                    <a:pt x="15895" y="4489"/>
                  </a:cubicBezTo>
                  <a:cubicBezTo>
                    <a:pt x="11311" y="4489"/>
                    <a:pt x="7501" y="7811"/>
                    <a:pt x="6739" y="12181"/>
                  </a:cubicBezTo>
                  <a:cubicBezTo>
                    <a:pt x="6108" y="11871"/>
                    <a:pt x="5418" y="11693"/>
                    <a:pt x="4680" y="11693"/>
                  </a:cubicBezTo>
                  <a:cubicBezTo>
                    <a:pt x="2334" y="11693"/>
                    <a:pt x="393" y="13383"/>
                    <a:pt x="0" y="15622"/>
                  </a:cubicBezTo>
                  <a:lnTo>
                    <a:pt x="61199" y="15622"/>
                  </a:lnTo>
                  <a:cubicBezTo>
                    <a:pt x="61199" y="15610"/>
                    <a:pt x="61199" y="15610"/>
                    <a:pt x="61199" y="15598"/>
                  </a:cubicBezTo>
                  <a:cubicBezTo>
                    <a:pt x="61199" y="11943"/>
                    <a:pt x="58234" y="8978"/>
                    <a:pt x="54579" y="8978"/>
                  </a:cubicBezTo>
                  <a:cubicBezTo>
                    <a:pt x="53650" y="8978"/>
                    <a:pt x="52769" y="9169"/>
                    <a:pt x="51959" y="9514"/>
                  </a:cubicBezTo>
                  <a:cubicBezTo>
                    <a:pt x="50912" y="5716"/>
                    <a:pt x="47435" y="2918"/>
                    <a:pt x="43292" y="2918"/>
                  </a:cubicBezTo>
                  <a:cubicBezTo>
                    <a:pt x="41553" y="2918"/>
                    <a:pt x="39922" y="3430"/>
                    <a:pt x="38541" y="4287"/>
                  </a:cubicBezTo>
                  <a:cubicBezTo>
                    <a:pt x="36827" y="1680"/>
                    <a:pt x="34148" y="1"/>
                    <a:pt x="31147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5460488" y="3289175"/>
              <a:ext cx="2250625" cy="574500"/>
            </a:xfrm>
            <a:custGeom>
              <a:avLst/>
              <a:gdLst/>
              <a:ahLst/>
              <a:cxnLst/>
              <a:rect l="l" t="t" r="r" b="b"/>
              <a:pathLst>
                <a:path w="90025" h="22980" extrusionOk="0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3512313" y="3449600"/>
              <a:ext cx="1621650" cy="414075"/>
            </a:xfrm>
            <a:custGeom>
              <a:avLst/>
              <a:gdLst/>
              <a:ahLst/>
              <a:cxnLst/>
              <a:rect l="l" t="t" r="r" b="b"/>
              <a:pathLst>
                <a:path w="64866" h="16563" extrusionOk="0">
                  <a:moveTo>
                    <a:pt x="33016" y="1"/>
                  </a:moveTo>
                  <a:cubicBezTo>
                    <a:pt x="28790" y="1"/>
                    <a:pt x="25182" y="3144"/>
                    <a:pt x="23729" y="7573"/>
                  </a:cubicBezTo>
                  <a:cubicBezTo>
                    <a:pt x="21955" y="5835"/>
                    <a:pt x="19527" y="4763"/>
                    <a:pt x="16848" y="4763"/>
                  </a:cubicBezTo>
                  <a:cubicBezTo>
                    <a:pt x="11990" y="4763"/>
                    <a:pt x="7954" y="8287"/>
                    <a:pt x="7144" y="12919"/>
                  </a:cubicBezTo>
                  <a:cubicBezTo>
                    <a:pt x="6477" y="12597"/>
                    <a:pt x="5739" y="12395"/>
                    <a:pt x="4953" y="12395"/>
                  </a:cubicBezTo>
                  <a:cubicBezTo>
                    <a:pt x="2477" y="12395"/>
                    <a:pt x="417" y="14193"/>
                    <a:pt x="0" y="16562"/>
                  </a:cubicBezTo>
                  <a:lnTo>
                    <a:pt x="64866" y="16562"/>
                  </a:lnTo>
                  <a:cubicBezTo>
                    <a:pt x="64866" y="16550"/>
                    <a:pt x="64866" y="16550"/>
                    <a:pt x="64866" y="16538"/>
                  </a:cubicBezTo>
                  <a:cubicBezTo>
                    <a:pt x="64866" y="12669"/>
                    <a:pt x="61722" y="9526"/>
                    <a:pt x="57841" y="9526"/>
                  </a:cubicBezTo>
                  <a:cubicBezTo>
                    <a:pt x="56865" y="9526"/>
                    <a:pt x="55924" y="9728"/>
                    <a:pt x="55079" y="10097"/>
                  </a:cubicBezTo>
                  <a:cubicBezTo>
                    <a:pt x="53959" y="6061"/>
                    <a:pt x="50280" y="3108"/>
                    <a:pt x="45887" y="3108"/>
                  </a:cubicBezTo>
                  <a:cubicBezTo>
                    <a:pt x="44041" y="3108"/>
                    <a:pt x="42315" y="3644"/>
                    <a:pt x="40851" y="4549"/>
                  </a:cubicBezTo>
                  <a:cubicBezTo>
                    <a:pt x="39029" y="1787"/>
                    <a:pt x="36195" y="1"/>
                    <a:pt x="330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4241588" y="3588925"/>
              <a:ext cx="1076350" cy="274750"/>
            </a:xfrm>
            <a:custGeom>
              <a:avLst/>
              <a:gdLst/>
              <a:ahLst/>
              <a:cxnLst/>
              <a:rect l="l" t="t" r="r" b="b"/>
              <a:pathLst>
                <a:path w="43054" h="10990" extrusionOk="0">
                  <a:moveTo>
                    <a:pt x="21908" y="0"/>
                  </a:moveTo>
                  <a:cubicBezTo>
                    <a:pt x="19110" y="0"/>
                    <a:pt x="16717" y="2084"/>
                    <a:pt x="15753" y="5025"/>
                  </a:cubicBezTo>
                  <a:cubicBezTo>
                    <a:pt x="14574" y="3882"/>
                    <a:pt x="12955" y="3168"/>
                    <a:pt x="11181" y="3168"/>
                  </a:cubicBezTo>
                  <a:cubicBezTo>
                    <a:pt x="7954" y="3168"/>
                    <a:pt x="5275" y="5501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32" y="8228"/>
                    <a:pt x="275" y="9418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6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53" y="6704"/>
                  </a:cubicBezTo>
                  <a:cubicBezTo>
                    <a:pt x="35815" y="4025"/>
                    <a:pt x="33374" y="2060"/>
                    <a:pt x="30457" y="2060"/>
                  </a:cubicBezTo>
                  <a:cubicBezTo>
                    <a:pt x="29231" y="2060"/>
                    <a:pt x="28088" y="2417"/>
                    <a:pt x="27111" y="3025"/>
                  </a:cubicBezTo>
                  <a:cubicBezTo>
                    <a:pt x="25897" y="1191"/>
                    <a:pt x="24028" y="0"/>
                    <a:pt x="21908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6"/>
            <p:cNvSpPr/>
            <p:nvPr/>
          </p:nvSpPr>
          <p:spPr>
            <a:xfrm>
              <a:off x="4749063" y="3588900"/>
              <a:ext cx="1076350" cy="274775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2647613" y="3588900"/>
              <a:ext cx="1076350" cy="274775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08" y="1"/>
                  </a:moveTo>
                  <a:cubicBezTo>
                    <a:pt x="19110" y="1"/>
                    <a:pt x="16716" y="2084"/>
                    <a:pt x="15752" y="5025"/>
                  </a:cubicBezTo>
                  <a:cubicBezTo>
                    <a:pt x="14573" y="3882"/>
                    <a:pt x="12954" y="3168"/>
                    <a:pt x="11180" y="3168"/>
                  </a:cubicBezTo>
                  <a:cubicBezTo>
                    <a:pt x="7953" y="3168"/>
                    <a:pt x="5275" y="5502"/>
                    <a:pt x="4739" y="8573"/>
                  </a:cubicBezTo>
                  <a:cubicBezTo>
                    <a:pt x="4298" y="8359"/>
                    <a:pt x="3810" y="8228"/>
                    <a:pt x="3286" y="8228"/>
                  </a:cubicBezTo>
                  <a:cubicBezTo>
                    <a:pt x="1631" y="8228"/>
                    <a:pt x="274" y="9419"/>
                    <a:pt x="0" y="10990"/>
                  </a:cubicBezTo>
                  <a:lnTo>
                    <a:pt x="43053" y="10990"/>
                  </a:lnTo>
                  <a:cubicBezTo>
                    <a:pt x="43053" y="10990"/>
                    <a:pt x="43053" y="10990"/>
                    <a:pt x="43053" y="10978"/>
                  </a:cubicBezTo>
                  <a:cubicBezTo>
                    <a:pt x="43053" y="8407"/>
                    <a:pt x="40970" y="6323"/>
                    <a:pt x="38398" y="6323"/>
                  </a:cubicBezTo>
                  <a:cubicBezTo>
                    <a:pt x="37743" y="6323"/>
                    <a:pt x="37124" y="6454"/>
                    <a:pt x="36552" y="6704"/>
                  </a:cubicBezTo>
                  <a:cubicBezTo>
                    <a:pt x="35814" y="4025"/>
                    <a:pt x="33373" y="2061"/>
                    <a:pt x="30456" y="2061"/>
                  </a:cubicBezTo>
                  <a:cubicBezTo>
                    <a:pt x="29230" y="2061"/>
                    <a:pt x="28087" y="2418"/>
                    <a:pt x="27111" y="3025"/>
                  </a:cubicBezTo>
                  <a:cubicBezTo>
                    <a:pt x="25896" y="1191"/>
                    <a:pt x="24027" y="1"/>
                    <a:pt x="21908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7" name="Google Shape;1837;p56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1838" name="Google Shape;1838;p5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434" name="Picture 2" descr="Cuidemos nuestro planeta - Cuidemos Nuestra Argenti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81" y="-29165"/>
            <a:ext cx="2993200" cy="299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oogle Shape;2093;p57"/>
          <p:cNvGrpSpPr/>
          <p:nvPr/>
        </p:nvGrpSpPr>
        <p:grpSpPr>
          <a:xfrm>
            <a:off x="6267991" y="2813601"/>
            <a:ext cx="2509429" cy="2164492"/>
            <a:chOff x="374725" y="472500"/>
            <a:chExt cx="5903150" cy="5091725"/>
          </a:xfrm>
        </p:grpSpPr>
        <p:sp>
          <p:nvSpPr>
            <p:cNvPr id="124" name="Google Shape;2094;p57"/>
            <p:cNvSpPr/>
            <p:nvPr/>
          </p:nvSpPr>
          <p:spPr>
            <a:xfrm>
              <a:off x="1086725" y="878225"/>
              <a:ext cx="633750" cy="330700"/>
            </a:xfrm>
            <a:custGeom>
              <a:avLst/>
              <a:gdLst/>
              <a:ahLst/>
              <a:cxnLst/>
              <a:rect l="l" t="t" r="r" b="b"/>
              <a:pathLst>
                <a:path w="25350" h="13228" extrusionOk="0">
                  <a:moveTo>
                    <a:pt x="12740" y="0"/>
                  </a:moveTo>
                  <a:cubicBezTo>
                    <a:pt x="10895" y="0"/>
                    <a:pt x="9228" y="774"/>
                    <a:pt x="8061" y="2036"/>
                  </a:cubicBezTo>
                  <a:cubicBezTo>
                    <a:pt x="7269" y="2874"/>
                    <a:pt x="6167" y="3336"/>
                    <a:pt x="5011" y="3336"/>
                  </a:cubicBezTo>
                  <a:cubicBezTo>
                    <a:pt x="4968" y="3336"/>
                    <a:pt x="4925" y="3335"/>
                    <a:pt x="4882" y="3334"/>
                  </a:cubicBezTo>
                  <a:lnTo>
                    <a:pt x="4728" y="3334"/>
                  </a:lnTo>
                  <a:cubicBezTo>
                    <a:pt x="2120" y="3334"/>
                    <a:pt x="1" y="5441"/>
                    <a:pt x="1" y="8037"/>
                  </a:cubicBezTo>
                  <a:cubicBezTo>
                    <a:pt x="1" y="10644"/>
                    <a:pt x="2120" y="12752"/>
                    <a:pt x="4728" y="12752"/>
                  </a:cubicBezTo>
                  <a:cubicBezTo>
                    <a:pt x="6192" y="12752"/>
                    <a:pt x="7502" y="12085"/>
                    <a:pt x="8359" y="11049"/>
                  </a:cubicBezTo>
                  <a:cubicBezTo>
                    <a:pt x="9502" y="12121"/>
                    <a:pt x="11050" y="12775"/>
                    <a:pt x="12740" y="12775"/>
                  </a:cubicBezTo>
                  <a:cubicBezTo>
                    <a:pt x="13669" y="12775"/>
                    <a:pt x="14550" y="12573"/>
                    <a:pt x="15348" y="12216"/>
                  </a:cubicBezTo>
                  <a:cubicBezTo>
                    <a:pt x="16086" y="12847"/>
                    <a:pt x="17050" y="13228"/>
                    <a:pt x="18098" y="13228"/>
                  </a:cubicBezTo>
                  <a:cubicBezTo>
                    <a:pt x="19467" y="13228"/>
                    <a:pt x="20682" y="12585"/>
                    <a:pt x="21444" y="11573"/>
                  </a:cubicBezTo>
                  <a:cubicBezTo>
                    <a:pt x="21861" y="11966"/>
                    <a:pt x="22420" y="12216"/>
                    <a:pt x="23039" y="12216"/>
                  </a:cubicBezTo>
                  <a:cubicBezTo>
                    <a:pt x="24313" y="12216"/>
                    <a:pt x="25349" y="11180"/>
                    <a:pt x="25349" y="9906"/>
                  </a:cubicBezTo>
                  <a:cubicBezTo>
                    <a:pt x="25349" y="8632"/>
                    <a:pt x="24313" y="7596"/>
                    <a:pt x="23039" y="7596"/>
                  </a:cubicBezTo>
                  <a:lnTo>
                    <a:pt x="23027" y="7596"/>
                  </a:lnTo>
                  <a:cubicBezTo>
                    <a:pt x="22504" y="7596"/>
                    <a:pt x="22003" y="7346"/>
                    <a:pt x="21730" y="6894"/>
                  </a:cubicBezTo>
                  <a:cubicBezTo>
                    <a:pt x="21325" y="6203"/>
                    <a:pt x="20741" y="5644"/>
                    <a:pt x="20027" y="5286"/>
                  </a:cubicBezTo>
                  <a:cubicBezTo>
                    <a:pt x="19384" y="4953"/>
                    <a:pt x="18872" y="4417"/>
                    <a:pt x="18574" y="3762"/>
                  </a:cubicBezTo>
                  <a:cubicBezTo>
                    <a:pt x="17562" y="1536"/>
                    <a:pt x="15336" y="0"/>
                    <a:pt x="12740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95;p57"/>
            <p:cNvSpPr/>
            <p:nvPr/>
          </p:nvSpPr>
          <p:spPr>
            <a:xfrm>
              <a:off x="5475375" y="1268150"/>
              <a:ext cx="633725" cy="331000"/>
            </a:xfrm>
            <a:custGeom>
              <a:avLst/>
              <a:gdLst/>
              <a:ahLst/>
              <a:cxnLst/>
              <a:rect l="l" t="t" r="r" b="b"/>
              <a:pathLst>
                <a:path w="25349" h="13240" extrusionOk="0">
                  <a:moveTo>
                    <a:pt x="12728" y="0"/>
                  </a:moveTo>
                  <a:cubicBezTo>
                    <a:pt x="10883" y="0"/>
                    <a:pt x="9216" y="786"/>
                    <a:pt x="8049" y="2036"/>
                  </a:cubicBezTo>
                  <a:cubicBezTo>
                    <a:pt x="7266" y="2876"/>
                    <a:pt x="6191" y="3337"/>
                    <a:pt x="5050" y="3337"/>
                  </a:cubicBezTo>
                  <a:cubicBezTo>
                    <a:pt x="4994" y="3337"/>
                    <a:pt x="4938" y="3336"/>
                    <a:pt x="4882" y="3334"/>
                  </a:cubicBezTo>
                  <a:lnTo>
                    <a:pt x="4715" y="3334"/>
                  </a:lnTo>
                  <a:cubicBezTo>
                    <a:pt x="2108" y="3334"/>
                    <a:pt x="0" y="5441"/>
                    <a:pt x="0" y="8049"/>
                  </a:cubicBezTo>
                  <a:cubicBezTo>
                    <a:pt x="0" y="10644"/>
                    <a:pt x="2108" y="12764"/>
                    <a:pt x="4715" y="12764"/>
                  </a:cubicBezTo>
                  <a:cubicBezTo>
                    <a:pt x="6180" y="12764"/>
                    <a:pt x="7490" y="12097"/>
                    <a:pt x="8359" y="11049"/>
                  </a:cubicBezTo>
                  <a:cubicBezTo>
                    <a:pt x="9502" y="12121"/>
                    <a:pt x="11038" y="12776"/>
                    <a:pt x="12728" y="12776"/>
                  </a:cubicBezTo>
                  <a:cubicBezTo>
                    <a:pt x="13669" y="12776"/>
                    <a:pt x="14550" y="12573"/>
                    <a:pt x="15348" y="12216"/>
                  </a:cubicBezTo>
                  <a:cubicBezTo>
                    <a:pt x="16086" y="12859"/>
                    <a:pt x="17038" y="13240"/>
                    <a:pt x="18098" y="13240"/>
                  </a:cubicBezTo>
                  <a:cubicBezTo>
                    <a:pt x="19455" y="13240"/>
                    <a:pt x="20670" y="12585"/>
                    <a:pt x="21444" y="11585"/>
                  </a:cubicBezTo>
                  <a:cubicBezTo>
                    <a:pt x="21860" y="11978"/>
                    <a:pt x="22420" y="12216"/>
                    <a:pt x="23039" y="12216"/>
                  </a:cubicBezTo>
                  <a:cubicBezTo>
                    <a:pt x="24313" y="12216"/>
                    <a:pt x="25349" y="11180"/>
                    <a:pt x="25349" y="9906"/>
                  </a:cubicBezTo>
                  <a:cubicBezTo>
                    <a:pt x="25349" y="8632"/>
                    <a:pt x="24313" y="7596"/>
                    <a:pt x="23039" y="7596"/>
                  </a:cubicBezTo>
                  <a:lnTo>
                    <a:pt x="23027" y="7596"/>
                  </a:lnTo>
                  <a:cubicBezTo>
                    <a:pt x="22503" y="7596"/>
                    <a:pt x="21991" y="7346"/>
                    <a:pt x="21729" y="6894"/>
                  </a:cubicBezTo>
                  <a:cubicBezTo>
                    <a:pt x="21325" y="6215"/>
                    <a:pt x="20729" y="5656"/>
                    <a:pt x="20027" y="5287"/>
                  </a:cubicBezTo>
                  <a:cubicBezTo>
                    <a:pt x="19384" y="4953"/>
                    <a:pt x="18860" y="4429"/>
                    <a:pt x="18562" y="3763"/>
                  </a:cubicBezTo>
                  <a:cubicBezTo>
                    <a:pt x="17562" y="1548"/>
                    <a:pt x="15324" y="0"/>
                    <a:pt x="1272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96;p57"/>
            <p:cNvSpPr/>
            <p:nvPr/>
          </p:nvSpPr>
          <p:spPr>
            <a:xfrm>
              <a:off x="384850" y="3958950"/>
              <a:ext cx="633750" cy="331025"/>
            </a:xfrm>
            <a:custGeom>
              <a:avLst/>
              <a:gdLst/>
              <a:ahLst/>
              <a:cxnLst/>
              <a:rect l="l" t="t" r="r" b="b"/>
              <a:pathLst>
                <a:path w="25350" h="13241" extrusionOk="0">
                  <a:moveTo>
                    <a:pt x="12740" y="0"/>
                  </a:moveTo>
                  <a:cubicBezTo>
                    <a:pt x="10883" y="0"/>
                    <a:pt x="9216" y="786"/>
                    <a:pt x="8049" y="2036"/>
                  </a:cubicBezTo>
                  <a:cubicBezTo>
                    <a:pt x="7277" y="2866"/>
                    <a:pt x="6190" y="3337"/>
                    <a:pt x="5047" y="3337"/>
                  </a:cubicBezTo>
                  <a:cubicBezTo>
                    <a:pt x="4992" y="3337"/>
                    <a:pt x="4937" y="3336"/>
                    <a:pt x="4882" y="3334"/>
                  </a:cubicBezTo>
                  <a:lnTo>
                    <a:pt x="4716" y="3334"/>
                  </a:lnTo>
                  <a:cubicBezTo>
                    <a:pt x="2108" y="3334"/>
                    <a:pt x="1" y="5442"/>
                    <a:pt x="1" y="8049"/>
                  </a:cubicBezTo>
                  <a:cubicBezTo>
                    <a:pt x="1" y="10645"/>
                    <a:pt x="2108" y="12752"/>
                    <a:pt x="4716" y="12752"/>
                  </a:cubicBezTo>
                  <a:cubicBezTo>
                    <a:pt x="6180" y="12752"/>
                    <a:pt x="7490" y="12085"/>
                    <a:pt x="8359" y="11049"/>
                  </a:cubicBezTo>
                  <a:cubicBezTo>
                    <a:pt x="9502" y="12121"/>
                    <a:pt x="11038" y="12776"/>
                    <a:pt x="12740" y="12776"/>
                  </a:cubicBezTo>
                  <a:cubicBezTo>
                    <a:pt x="13669" y="12776"/>
                    <a:pt x="14550" y="12573"/>
                    <a:pt x="15348" y="12216"/>
                  </a:cubicBezTo>
                  <a:cubicBezTo>
                    <a:pt x="16086" y="12847"/>
                    <a:pt x="17051" y="13240"/>
                    <a:pt x="18098" y="13240"/>
                  </a:cubicBezTo>
                  <a:cubicBezTo>
                    <a:pt x="19456" y="13240"/>
                    <a:pt x="20670" y="12585"/>
                    <a:pt x="21444" y="11585"/>
                  </a:cubicBezTo>
                  <a:cubicBezTo>
                    <a:pt x="21861" y="11966"/>
                    <a:pt x="22420" y="12216"/>
                    <a:pt x="23039" y="12216"/>
                  </a:cubicBezTo>
                  <a:cubicBezTo>
                    <a:pt x="24313" y="12216"/>
                    <a:pt x="25349" y="11180"/>
                    <a:pt x="25349" y="9906"/>
                  </a:cubicBezTo>
                  <a:cubicBezTo>
                    <a:pt x="25349" y="8633"/>
                    <a:pt x="24313" y="7597"/>
                    <a:pt x="23039" y="7597"/>
                  </a:cubicBezTo>
                  <a:lnTo>
                    <a:pt x="23027" y="7597"/>
                  </a:lnTo>
                  <a:cubicBezTo>
                    <a:pt x="22504" y="7597"/>
                    <a:pt x="22004" y="7347"/>
                    <a:pt x="21730" y="6894"/>
                  </a:cubicBezTo>
                  <a:cubicBezTo>
                    <a:pt x="21325" y="6204"/>
                    <a:pt x="20730" y="5644"/>
                    <a:pt x="20027" y="5287"/>
                  </a:cubicBezTo>
                  <a:cubicBezTo>
                    <a:pt x="19384" y="4953"/>
                    <a:pt x="18872" y="4418"/>
                    <a:pt x="18575" y="3763"/>
                  </a:cubicBezTo>
                  <a:cubicBezTo>
                    <a:pt x="17563" y="1548"/>
                    <a:pt x="15336" y="0"/>
                    <a:pt x="12740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97;p57"/>
            <p:cNvSpPr/>
            <p:nvPr/>
          </p:nvSpPr>
          <p:spPr>
            <a:xfrm>
              <a:off x="5922150" y="1734275"/>
              <a:ext cx="79800" cy="61925"/>
            </a:xfrm>
            <a:custGeom>
              <a:avLst/>
              <a:gdLst/>
              <a:ahLst/>
              <a:cxnLst/>
              <a:rect l="l" t="t" r="r" b="b"/>
              <a:pathLst>
                <a:path w="3192" h="2477" extrusionOk="0">
                  <a:moveTo>
                    <a:pt x="1596" y="0"/>
                  </a:moveTo>
                  <a:cubicBezTo>
                    <a:pt x="13" y="0"/>
                    <a:pt x="1" y="2477"/>
                    <a:pt x="1596" y="2477"/>
                  </a:cubicBezTo>
                  <a:cubicBezTo>
                    <a:pt x="3192" y="2477"/>
                    <a:pt x="3192" y="0"/>
                    <a:pt x="1596" y="0"/>
                  </a:cubicBezTo>
                  <a:close/>
                </a:path>
              </a:pathLst>
            </a:custGeom>
            <a:solidFill>
              <a:srgbClr val="00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98;p57"/>
            <p:cNvSpPr/>
            <p:nvPr/>
          </p:nvSpPr>
          <p:spPr>
            <a:xfrm>
              <a:off x="5782250" y="1734275"/>
              <a:ext cx="79500" cy="61925"/>
            </a:xfrm>
            <a:custGeom>
              <a:avLst/>
              <a:gdLst/>
              <a:ahLst/>
              <a:cxnLst/>
              <a:rect l="l" t="t" r="r" b="b"/>
              <a:pathLst>
                <a:path w="3180" h="2477" extrusionOk="0">
                  <a:moveTo>
                    <a:pt x="1596" y="0"/>
                  </a:moveTo>
                  <a:cubicBezTo>
                    <a:pt x="1" y="0"/>
                    <a:pt x="1" y="2477"/>
                    <a:pt x="1596" y="2477"/>
                  </a:cubicBezTo>
                  <a:cubicBezTo>
                    <a:pt x="3180" y="2477"/>
                    <a:pt x="3180" y="0"/>
                    <a:pt x="1596" y="0"/>
                  </a:cubicBezTo>
                  <a:close/>
                </a:path>
              </a:pathLst>
            </a:custGeom>
            <a:solidFill>
              <a:srgbClr val="00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99;p57"/>
            <p:cNvSpPr/>
            <p:nvPr/>
          </p:nvSpPr>
          <p:spPr>
            <a:xfrm>
              <a:off x="6058175" y="1734275"/>
              <a:ext cx="79800" cy="61925"/>
            </a:xfrm>
            <a:custGeom>
              <a:avLst/>
              <a:gdLst/>
              <a:ahLst/>
              <a:cxnLst/>
              <a:rect l="l" t="t" r="r" b="b"/>
              <a:pathLst>
                <a:path w="3192" h="2477" extrusionOk="0">
                  <a:moveTo>
                    <a:pt x="1596" y="0"/>
                  </a:moveTo>
                  <a:cubicBezTo>
                    <a:pt x="1" y="0"/>
                    <a:pt x="1" y="2477"/>
                    <a:pt x="1596" y="2477"/>
                  </a:cubicBezTo>
                  <a:cubicBezTo>
                    <a:pt x="3192" y="2477"/>
                    <a:pt x="3192" y="0"/>
                    <a:pt x="1596" y="0"/>
                  </a:cubicBezTo>
                  <a:close/>
                </a:path>
              </a:pathLst>
            </a:custGeom>
            <a:solidFill>
              <a:srgbClr val="00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100;p57"/>
            <p:cNvSpPr/>
            <p:nvPr/>
          </p:nvSpPr>
          <p:spPr>
            <a:xfrm>
              <a:off x="1596325" y="1410425"/>
              <a:ext cx="79800" cy="61925"/>
            </a:xfrm>
            <a:custGeom>
              <a:avLst/>
              <a:gdLst/>
              <a:ahLst/>
              <a:cxnLst/>
              <a:rect l="l" t="t" r="r" b="b"/>
              <a:pathLst>
                <a:path w="3192" h="2477" extrusionOk="0">
                  <a:moveTo>
                    <a:pt x="1596" y="0"/>
                  </a:moveTo>
                  <a:cubicBezTo>
                    <a:pt x="0" y="0"/>
                    <a:pt x="0" y="2477"/>
                    <a:pt x="1596" y="2477"/>
                  </a:cubicBezTo>
                  <a:cubicBezTo>
                    <a:pt x="3191" y="2477"/>
                    <a:pt x="3191" y="0"/>
                    <a:pt x="159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101;p57"/>
            <p:cNvSpPr/>
            <p:nvPr/>
          </p:nvSpPr>
          <p:spPr>
            <a:xfrm>
              <a:off x="1456125" y="1410425"/>
              <a:ext cx="79800" cy="61925"/>
            </a:xfrm>
            <a:custGeom>
              <a:avLst/>
              <a:gdLst/>
              <a:ahLst/>
              <a:cxnLst/>
              <a:rect l="l" t="t" r="r" b="b"/>
              <a:pathLst>
                <a:path w="3192" h="2477" extrusionOk="0">
                  <a:moveTo>
                    <a:pt x="1596" y="0"/>
                  </a:moveTo>
                  <a:cubicBezTo>
                    <a:pt x="12" y="0"/>
                    <a:pt x="0" y="2477"/>
                    <a:pt x="1596" y="2477"/>
                  </a:cubicBezTo>
                  <a:cubicBezTo>
                    <a:pt x="3191" y="2477"/>
                    <a:pt x="3191" y="0"/>
                    <a:pt x="159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102;p57"/>
            <p:cNvSpPr/>
            <p:nvPr/>
          </p:nvSpPr>
          <p:spPr>
            <a:xfrm>
              <a:off x="1732350" y="1410425"/>
              <a:ext cx="79800" cy="61925"/>
            </a:xfrm>
            <a:custGeom>
              <a:avLst/>
              <a:gdLst/>
              <a:ahLst/>
              <a:cxnLst/>
              <a:rect l="l" t="t" r="r" b="b"/>
              <a:pathLst>
                <a:path w="3192" h="2477" extrusionOk="0">
                  <a:moveTo>
                    <a:pt x="1596" y="0"/>
                  </a:moveTo>
                  <a:cubicBezTo>
                    <a:pt x="0" y="0"/>
                    <a:pt x="0" y="2477"/>
                    <a:pt x="1596" y="2477"/>
                  </a:cubicBezTo>
                  <a:cubicBezTo>
                    <a:pt x="3179" y="2477"/>
                    <a:pt x="3191" y="0"/>
                    <a:pt x="159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103;p57"/>
            <p:cNvSpPr/>
            <p:nvPr/>
          </p:nvSpPr>
          <p:spPr>
            <a:xfrm>
              <a:off x="514925" y="3691050"/>
              <a:ext cx="79800" cy="61950"/>
            </a:xfrm>
            <a:custGeom>
              <a:avLst/>
              <a:gdLst/>
              <a:ahLst/>
              <a:cxnLst/>
              <a:rect l="l" t="t" r="r" b="b"/>
              <a:pathLst>
                <a:path w="3192" h="2478" extrusionOk="0">
                  <a:moveTo>
                    <a:pt x="1596" y="1"/>
                  </a:moveTo>
                  <a:cubicBezTo>
                    <a:pt x="1" y="1"/>
                    <a:pt x="1" y="2477"/>
                    <a:pt x="1596" y="2477"/>
                  </a:cubicBezTo>
                  <a:cubicBezTo>
                    <a:pt x="3180" y="2477"/>
                    <a:pt x="3192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104;p57"/>
            <p:cNvSpPr/>
            <p:nvPr/>
          </p:nvSpPr>
          <p:spPr>
            <a:xfrm>
              <a:off x="374725" y="3691050"/>
              <a:ext cx="79800" cy="61950"/>
            </a:xfrm>
            <a:custGeom>
              <a:avLst/>
              <a:gdLst/>
              <a:ahLst/>
              <a:cxnLst/>
              <a:rect l="l" t="t" r="r" b="b"/>
              <a:pathLst>
                <a:path w="3192" h="2478" extrusionOk="0">
                  <a:moveTo>
                    <a:pt x="1596" y="1"/>
                  </a:moveTo>
                  <a:cubicBezTo>
                    <a:pt x="13" y="1"/>
                    <a:pt x="1" y="2477"/>
                    <a:pt x="1596" y="2477"/>
                  </a:cubicBezTo>
                  <a:cubicBezTo>
                    <a:pt x="3192" y="2477"/>
                    <a:pt x="3192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105;p57"/>
            <p:cNvSpPr/>
            <p:nvPr/>
          </p:nvSpPr>
          <p:spPr>
            <a:xfrm>
              <a:off x="650950" y="3691050"/>
              <a:ext cx="79500" cy="61950"/>
            </a:xfrm>
            <a:custGeom>
              <a:avLst/>
              <a:gdLst/>
              <a:ahLst/>
              <a:cxnLst/>
              <a:rect l="l" t="t" r="r" b="b"/>
              <a:pathLst>
                <a:path w="3180" h="2478" extrusionOk="0">
                  <a:moveTo>
                    <a:pt x="1596" y="1"/>
                  </a:moveTo>
                  <a:cubicBezTo>
                    <a:pt x="1" y="1"/>
                    <a:pt x="1" y="2477"/>
                    <a:pt x="1596" y="2477"/>
                  </a:cubicBezTo>
                  <a:cubicBezTo>
                    <a:pt x="3180" y="2477"/>
                    <a:pt x="3180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106;p57"/>
            <p:cNvSpPr/>
            <p:nvPr/>
          </p:nvSpPr>
          <p:spPr>
            <a:xfrm>
              <a:off x="6198375" y="1177950"/>
              <a:ext cx="79500" cy="61950"/>
            </a:xfrm>
            <a:custGeom>
              <a:avLst/>
              <a:gdLst/>
              <a:ahLst/>
              <a:cxnLst/>
              <a:rect l="l" t="t" r="r" b="b"/>
              <a:pathLst>
                <a:path w="3180" h="2478" extrusionOk="0">
                  <a:moveTo>
                    <a:pt x="1596" y="1"/>
                  </a:moveTo>
                  <a:cubicBezTo>
                    <a:pt x="1" y="1"/>
                    <a:pt x="1" y="2477"/>
                    <a:pt x="1596" y="2477"/>
                  </a:cubicBezTo>
                  <a:cubicBezTo>
                    <a:pt x="3180" y="2477"/>
                    <a:pt x="3180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107;p57"/>
            <p:cNvSpPr/>
            <p:nvPr/>
          </p:nvSpPr>
          <p:spPr>
            <a:xfrm>
              <a:off x="6058175" y="1177950"/>
              <a:ext cx="79800" cy="61950"/>
            </a:xfrm>
            <a:custGeom>
              <a:avLst/>
              <a:gdLst/>
              <a:ahLst/>
              <a:cxnLst/>
              <a:rect l="l" t="t" r="r" b="b"/>
              <a:pathLst>
                <a:path w="3192" h="2478" extrusionOk="0">
                  <a:moveTo>
                    <a:pt x="1596" y="1"/>
                  </a:moveTo>
                  <a:cubicBezTo>
                    <a:pt x="1" y="1"/>
                    <a:pt x="1" y="2477"/>
                    <a:pt x="1596" y="2477"/>
                  </a:cubicBezTo>
                  <a:cubicBezTo>
                    <a:pt x="3192" y="2477"/>
                    <a:pt x="3192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108;p57"/>
            <p:cNvSpPr/>
            <p:nvPr/>
          </p:nvSpPr>
          <p:spPr>
            <a:xfrm>
              <a:off x="2638125" y="472500"/>
              <a:ext cx="79500" cy="61950"/>
            </a:xfrm>
            <a:custGeom>
              <a:avLst/>
              <a:gdLst/>
              <a:ahLst/>
              <a:cxnLst/>
              <a:rect l="l" t="t" r="r" b="b"/>
              <a:pathLst>
                <a:path w="3180" h="2478" extrusionOk="0">
                  <a:moveTo>
                    <a:pt x="1596" y="1"/>
                  </a:moveTo>
                  <a:cubicBezTo>
                    <a:pt x="0" y="1"/>
                    <a:pt x="0" y="2477"/>
                    <a:pt x="1596" y="2477"/>
                  </a:cubicBezTo>
                  <a:cubicBezTo>
                    <a:pt x="3179" y="2477"/>
                    <a:pt x="3179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109;p57"/>
            <p:cNvSpPr/>
            <p:nvPr/>
          </p:nvSpPr>
          <p:spPr>
            <a:xfrm>
              <a:off x="2497925" y="472500"/>
              <a:ext cx="79800" cy="61950"/>
            </a:xfrm>
            <a:custGeom>
              <a:avLst/>
              <a:gdLst/>
              <a:ahLst/>
              <a:cxnLst/>
              <a:rect l="l" t="t" r="r" b="b"/>
              <a:pathLst>
                <a:path w="3192" h="2478" extrusionOk="0">
                  <a:moveTo>
                    <a:pt x="1596" y="1"/>
                  </a:moveTo>
                  <a:cubicBezTo>
                    <a:pt x="0" y="1"/>
                    <a:pt x="0" y="2477"/>
                    <a:pt x="1596" y="2477"/>
                  </a:cubicBezTo>
                  <a:cubicBezTo>
                    <a:pt x="3191" y="2477"/>
                    <a:pt x="3191" y="1"/>
                    <a:pt x="1596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110;p57"/>
            <p:cNvSpPr/>
            <p:nvPr/>
          </p:nvSpPr>
          <p:spPr>
            <a:xfrm>
              <a:off x="1765675" y="670150"/>
              <a:ext cx="1684175" cy="1723450"/>
            </a:xfrm>
            <a:custGeom>
              <a:avLst/>
              <a:gdLst/>
              <a:ahLst/>
              <a:cxnLst/>
              <a:rect l="l" t="t" r="r" b="b"/>
              <a:pathLst>
                <a:path w="67367" h="68938" extrusionOk="0">
                  <a:moveTo>
                    <a:pt x="67366" y="22992"/>
                  </a:moveTo>
                  <a:lnTo>
                    <a:pt x="37601" y="68938"/>
                  </a:lnTo>
                  <a:lnTo>
                    <a:pt x="1" y="45018"/>
                  </a:lnTo>
                  <a:lnTo>
                    <a:pt x="21908" y="12633"/>
                  </a:lnTo>
                  <a:cubicBezTo>
                    <a:pt x="27254" y="4739"/>
                    <a:pt x="36160" y="1"/>
                    <a:pt x="45697" y="1"/>
                  </a:cubicBezTo>
                  <a:lnTo>
                    <a:pt x="54091" y="1"/>
                  </a:lnTo>
                  <a:close/>
                </a:path>
              </a:pathLst>
            </a:custGeom>
            <a:solidFill>
              <a:srgbClr val="3BD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111;p57"/>
            <p:cNvSpPr/>
            <p:nvPr/>
          </p:nvSpPr>
          <p:spPr>
            <a:xfrm>
              <a:off x="1765675" y="670150"/>
              <a:ext cx="1684175" cy="1723450"/>
            </a:xfrm>
            <a:custGeom>
              <a:avLst/>
              <a:gdLst/>
              <a:ahLst/>
              <a:cxnLst/>
              <a:rect l="l" t="t" r="r" b="b"/>
              <a:pathLst>
                <a:path w="67367" h="68938" extrusionOk="0">
                  <a:moveTo>
                    <a:pt x="45697" y="1"/>
                  </a:moveTo>
                  <a:cubicBezTo>
                    <a:pt x="36160" y="1"/>
                    <a:pt x="27254" y="4739"/>
                    <a:pt x="21908" y="12633"/>
                  </a:cubicBezTo>
                  <a:lnTo>
                    <a:pt x="1" y="45018"/>
                  </a:lnTo>
                  <a:lnTo>
                    <a:pt x="37601" y="68938"/>
                  </a:lnTo>
                  <a:lnTo>
                    <a:pt x="67366" y="22992"/>
                  </a:lnTo>
                  <a:lnTo>
                    <a:pt x="54091" y="1"/>
                  </a:ln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112;p57"/>
            <p:cNvSpPr/>
            <p:nvPr/>
          </p:nvSpPr>
          <p:spPr>
            <a:xfrm>
              <a:off x="1765675" y="1257725"/>
              <a:ext cx="1465100" cy="1135875"/>
            </a:xfrm>
            <a:custGeom>
              <a:avLst/>
              <a:gdLst/>
              <a:ahLst/>
              <a:cxnLst/>
              <a:rect l="l" t="t" r="r" b="b"/>
              <a:pathLst>
                <a:path w="58604" h="45435" extrusionOk="0">
                  <a:moveTo>
                    <a:pt x="14550" y="0"/>
                  </a:moveTo>
                  <a:lnTo>
                    <a:pt x="1" y="21515"/>
                  </a:lnTo>
                  <a:lnTo>
                    <a:pt x="37601" y="45435"/>
                  </a:lnTo>
                  <a:lnTo>
                    <a:pt x="58603" y="13026"/>
                  </a:lnTo>
                  <a:cubicBezTo>
                    <a:pt x="58520" y="12954"/>
                    <a:pt x="58461" y="12883"/>
                    <a:pt x="58377" y="12812"/>
                  </a:cubicBezTo>
                  <a:cubicBezTo>
                    <a:pt x="56236" y="10836"/>
                    <a:pt x="53362" y="9568"/>
                    <a:pt x="50479" y="9568"/>
                  </a:cubicBezTo>
                  <a:cubicBezTo>
                    <a:pt x="49835" y="9568"/>
                    <a:pt x="49191" y="9631"/>
                    <a:pt x="48555" y="9764"/>
                  </a:cubicBezTo>
                  <a:cubicBezTo>
                    <a:pt x="44317" y="10647"/>
                    <a:pt x="40741" y="14397"/>
                    <a:pt x="36525" y="14397"/>
                  </a:cubicBezTo>
                  <a:cubicBezTo>
                    <a:pt x="36251" y="14397"/>
                    <a:pt x="35975" y="14381"/>
                    <a:pt x="35696" y="14347"/>
                  </a:cubicBezTo>
                  <a:cubicBezTo>
                    <a:pt x="32898" y="14014"/>
                    <a:pt x="30648" y="11954"/>
                    <a:pt x="28754" y="9883"/>
                  </a:cubicBezTo>
                  <a:cubicBezTo>
                    <a:pt x="25564" y="6406"/>
                    <a:pt x="22551" y="2429"/>
                    <a:pt x="18134" y="774"/>
                  </a:cubicBezTo>
                  <a:cubicBezTo>
                    <a:pt x="16979" y="334"/>
                    <a:pt x="15777" y="96"/>
                    <a:pt x="14550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113;p57"/>
            <p:cNvSpPr/>
            <p:nvPr/>
          </p:nvSpPr>
          <p:spPr>
            <a:xfrm>
              <a:off x="2443150" y="670150"/>
              <a:ext cx="2655125" cy="1596350"/>
            </a:xfrm>
            <a:custGeom>
              <a:avLst/>
              <a:gdLst/>
              <a:ahLst/>
              <a:cxnLst/>
              <a:rect l="l" t="t" r="r" b="b"/>
              <a:pathLst>
                <a:path w="106205" h="63854" extrusionOk="0">
                  <a:moveTo>
                    <a:pt x="16526" y="1"/>
                  </a:moveTo>
                  <a:cubicBezTo>
                    <a:pt x="16753" y="13"/>
                    <a:pt x="16967" y="24"/>
                    <a:pt x="17193" y="36"/>
                  </a:cubicBezTo>
                  <a:cubicBezTo>
                    <a:pt x="10811" y="358"/>
                    <a:pt x="4787" y="2787"/>
                    <a:pt x="1" y="6859"/>
                  </a:cubicBezTo>
                  <a:cubicBezTo>
                    <a:pt x="4162" y="5154"/>
                    <a:pt x="7881" y="4476"/>
                    <a:pt x="11166" y="4476"/>
                  </a:cubicBezTo>
                  <a:cubicBezTo>
                    <a:pt x="22129" y="4476"/>
                    <a:pt x="28248" y="12031"/>
                    <a:pt x="29778" y="14193"/>
                  </a:cubicBezTo>
                  <a:cubicBezTo>
                    <a:pt x="30611" y="15574"/>
                    <a:pt x="31504" y="17086"/>
                    <a:pt x="32457" y="18753"/>
                  </a:cubicBezTo>
                  <a:lnTo>
                    <a:pt x="49757" y="48709"/>
                  </a:lnTo>
                  <a:lnTo>
                    <a:pt x="36053" y="56627"/>
                  </a:lnTo>
                  <a:lnTo>
                    <a:pt x="81582" y="63854"/>
                  </a:lnTo>
                  <a:lnTo>
                    <a:pt x="106204" y="16122"/>
                  </a:lnTo>
                  <a:lnTo>
                    <a:pt x="91917" y="24373"/>
                  </a:lnTo>
                  <a:lnTo>
                    <a:pt x="86976" y="15824"/>
                  </a:lnTo>
                  <a:cubicBezTo>
                    <a:pt x="81320" y="6037"/>
                    <a:pt x="70867" y="1"/>
                    <a:pt x="5956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114;p57"/>
            <p:cNvSpPr/>
            <p:nvPr/>
          </p:nvSpPr>
          <p:spPr>
            <a:xfrm>
              <a:off x="3231950" y="975975"/>
              <a:ext cx="1866325" cy="771125"/>
            </a:xfrm>
            <a:custGeom>
              <a:avLst/>
              <a:gdLst/>
              <a:ahLst/>
              <a:cxnLst/>
              <a:rect l="l" t="t" r="r" b="b"/>
              <a:pathLst>
                <a:path w="74653" h="30845" extrusionOk="0">
                  <a:moveTo>
                    <a:pt x="35970" y="0"/>
                  </a:moveTo>
                  <a:cubicBezTo>
                    <a:pt x="34583" y="0"/>
                    <a:pt x="33176" y="289"/>
                    <a:pt x="31885" y="793"/>
                  </a:cubicBezTo>
                  <a:cubicBezTo>
                    <a:pt x="29182" y="1865"/>
                    <a:pt x="26896" y="3781"/>
                    <a:pt x="24777" y="5782"/>
                  </a:cubicBezTo>
                  <a:cubicBezTo>
                    <a:pt x="22878" y="7577"/>
                    <a:pt x="20586" y="9614"/>
                    <a:pt x="18110" y="9614"/>
                  </a:cubicBezTo>
                  <a:cubicBezTo>
                    <a:pt x="17729" y="9614"/>
                    <a:pt x="17344" y="9566"/>
                    <a:pt x="16955" y="9461"/>
                  </a:cubicBezTo>
                  <a:cubicBezTo>
                    <a:pt x="12871" y="8353"/>
                    <a:pt x="12240" y="2031"/>
                    <a:pt x="8239" y="662"/>
                  </a:cubicBezTo>
                  <a:cubicBezTo>
                    <a:pt x="7748" y="493"/>
                    <a:pt x="7254" y="416"/>
                    <a:pt x="6763" y="416"/>
                  </a:cubicBezTo>
                  <a:cubicBezTo>
                    <a:pt x="4316" y="416"/>
                    <a:pt x="1950" y="2338"/>
                    <a:pt x="393" y="4401"/>
                  </a:cubicBezTo>
                  <a:cubicBezTo>
                    <a:pt x="262" y="4579"/>
                    <a:pt x="131" y="4770"/>
                    <a:pt x="0" y="4948"/>
                  </a:cubicBezTo>
                  <a:cubicBezTo>
                    <a:pt x="298" y="5460"/>
                    <a:pt x="595" y="5972"/>
                    <a:pt x="905" y="6520"/>
                  </a:cubicBezTo>
                  <a:lnTo>
                    <a:pt x="14883" y="30725"/>
                  </a:lnTo>
                  <a:cubicBezTo>
                    <a:pt x="15788" y="30690"/>
                    <a:pt x="16693" y="30642"/>
                    <a:pt x="17586" y="30582"/>
                  </a:cubicBezTo>
                  <a:cubicBezTo>
                    <a:pt x="25184" y="30103"/>
                    <a:pt x="32801" y="29369"/>
                    <a:pt x="40400" y="29369"/>
                  </a:cubicBezTo>
                  <a:cubicBezTo>
                    <a:pt x="43185" y="29369"/>
                    <a:pt x="45967" y="29467"/>
                    <a:pt x="48744" y="29713"/>
                  </a:cubicBezTo>
                  <a:cubicBezTo>
                    <a:pt x="52685" y="30059"/>
                    <a:pt x="56757" y="30678"/>
                    <a:pt x="60746" y="30844"/>
                  </a:cubicBezTo>
                  <a:lnTo>
                    <a:pt x="74652" y="3889"/>
                  </a:lnTo>
                  <a:lnTo>
                    <a:pt x="60365" y="12140"/>
                  </a:lnTo>
                  <a:lnTo>
                    <a:pt x="58400" y="8746"/>
                  </a:lnTo>
                  <a:cubicBezTo>
                    <a:pt x="57626" y="9080"/>
                    <a:pt x="56829" y="9366"/>
                    <a:pt x="56007" y="9592"/>
                  </a:cubicBezTo>
                  <a:cubicBezTo>
                    <a:pt x="54926" y="9881"/>
                    <a:pt x="53791" y="10043"/>
                    <a:pt x="52664" y="10043"/>
                  </a:cubicBezTo>
                  <a:cubicBezTo>
                    <a:pt x="50824" y="10043"/>
                    <a:pt x="49008" y="9611"/>
                    <a:pt x="47494" y="8592"/>
                  </a:cubicBezTo>
                  <a:cubicBezTo>
                    <a:pt x="44613" y="6651"/>
                    <a:pt x="43255" y="2972"/>
                    <a:pt x="40303" y="1150"/>
                  </a:cubicBezTo>
                  <a:cubicBezTo>
                    <a:pt x="39004" y="351"/>
                    <a:pt x="37499" y="0"/>
                    <a:pt x="35970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115;p57"/>
            <p:cNvSpPr/>
            <p:nvPr/>
          </p:nvSpPr>
          <p:spPr>
            <a:xfrm>
              <a:off x="4377325" y="2801025"/>
              <a:ext cx="1418950" cy="872500"/>
            </a:xfrm>
            <a:custGeom>
              <a:avLst/>
              <a:gdLst/>
              <a:ahLst/>
              <a:cxnLst/>
              <a:rect l="l" t="t" r="r" b="b"/>
              <a:pathLst>
                <a:path w="56758" h="34900" extrusionOk="0">
                  <a:moveTo>
                    <a:pt x="29242" y="0"/>
                  </a:moveTo>
                  <a:cubicBezTo>
                    <a:pt x="28722" y="0"/>
                    <a:pt x="28204" y="67"/>
                    <a:pt x="27694" y="217"/>
                  </a:cubicBezTo>
                  <a:cubicBezTo>
                    <a:pt x="26444" y="598"/>
                    <a:pt x="25396" y="1431"/>
                    <a:pt x="24456" y="2324"/>
                  </a:cubicBezTo>
                  <a:cubicBezTo>
                    <a:pt x="23027" y="3681"/>
                    <a:pt x="21777" y="5217"/>
                    <a:pt x="20753" y="6884"/>
                  </a:cubicBezTo>
                  <a:cubicBezTo>
                    <a:pt x="19538" y="8884"/>
                    <a:pt x="18300" y="11313"/>
                    <a:pt x="15990" y="11706"/>
                  </a:cubicBezTo>
                  <a:cubicBezTo>
                    <a:pt x="15794" y="11739"/>
                    <a:pt x="15599" y="11755"/>
                    <a:pt x="15404" y="11755"/>
                  </a:cubicBezTo>
                  <a:cubicBezTo>
                    <a:pt x="13772" y="11755"/>
                    <a:pt x="12234" y="10647"/>
                    <a:pt x="11180" y="9349"/>
                  </a:cubicBezTo>
                  <a:cubicBezTo>
                    <a:pt x="9990" y="7896"/>
                    <a:pt x="9180" y="6158"/>
                    <a:pt x="7906" y="4789"/>
                  </a:cubicBezTo>
                  <a:cubicBezTo>
                    <a:pt x="6909" y="3707"/>
                    <a:pt x="5474" y="2867"/>
                    <a:pt x="4058" y="2867"/>
                  </a:cubicBezTo>
                  <a:cubicBezTo>
                    <a:pt x="3665" y="2867"/>
                    <a:pt x="3274" y="2932"/>
                    <a:pt x="2894" y="3074"/>
                  </a:cubicBezTo>
                  <a:cubicBezTo>
                    <a:pt x="1774" y="3491"/>
                    <a:pt x="989" y="4479"/>
                    <a:pt x="310" y="5455"/>
                  </a:cubicBezTo>
                  <a:cubicBezTo>
                    <a:pt x="203" y="5610"/>
                    <a:pt x="107" y="5777"/>
                    <a:pt x="0" y="5932"/>
                  </a:cubicBezTo>
                  <a:lnTo>
                    <a:pt x="14788" y="34899"/>
                  </a:lnTo>
                  <a:cubicBezTo>
                    <a:pt x="20050" y="32959"/>
                    <a:pt x="24908" y="29268"/>
                    <a:pt x="30504" y="28351"/>
                  </a:cubicBezTo>
                  <a:cubicBezTo>
                    <a:pt x="31659" y="28160"/>
                    <a:pt x="32820" y="28091"/>
                    <a:pt x="33984" y="28091"/>
                  </a:cubicBezTo>
                  <a:cubicBezTo>
                    <a:pt x="36992" y="28091"/>
                    <a:pt x="40024" y="28551"/>
                    <a:pt x="43043" y="28551"/>
                  </a:cubicBezTo>
                  <a:cubicBezTo>
                    <a:pt x="43289" y="28551"/>
                    <a:pt x="43534" y="28548"/>
                    <a:pt x="43780" y="28541"/>
                  </a:cubicBezTo>
                  <a:cubicBezTo>
                    <a:pt x="48447" y="28411"/>
                    <a:pt x="53150" y="26887"/>
                    <a:pt x="56757" y="23970"/>
                  </a:cubicBezTo>
                  <a:cubicBezTo>
                    <a:pt x="56317" y="21172"/>
                    <a:pt x="55472" y="18421"/>
                    <a:pt x="54209" y="15814"/>
                  </a:cubicBezTo>
                  <a:lnTo>
                    <a:pt x="48530" y="4134"/>
                  </a:lnTo>
                  <a:cubicBezTo>
                    <a:pt x="48340" y="4253"/>
                    <a:pt x="48161" y="4372"/>
                    <a:pt x="47959" y="4479"/>
                  </a:cubicBezTo>
                  <a:cubicBezTo>
                    <a:pt x="46544" y="5261"/>
                    <a:pt x="44925" y="5661"/>
                    <a:pt x="43307" y="5661"/>
                  </a:cubicBezTo>
                  <a:cubicBezTo>
                    <a:pt x="42217" y="5661"/>
                    <a:pt x="41127" y="5479"/>
                    <a:pt x="40101" y="5110"/>
                  </a:cubicBezTo>
                  <a:cubicBezTo>
                    <a:pt x="37946" y="4336"/>
                    <a:pt x="36160" y="2824"/>
                    <a:pt x="34195" y="1645"/>
                  </a:cubicBezTo>
                  <a:cubicBezTo>
                    <a:pt x="32696" y="731"/>
                    <a:pt x="30959" y="0"/>
                    <a:pt x="29242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116;p57"/>
            <p:cNvSpPr/>
            <p:nvPr/>
          </p:nvSpPr>
          <p:spPr>
            <a:xfrm>
              <a:off x="1342725" y="3880075"/>
              <a:ext cx="1698750" cy="1183200"/>
            </a:xfrm>
            <a:custGeom>
              <a:avLst/>
              <a:gdLst/>
              <a:ahLst/>
              <a:cxnLst/>
              <a:rect l="l" t="t" r="r" b="b"/>
              <a:pathLst>
                <a:path w="67950" h="47328" extrusionOk="0">
                  <a:moveTo>
                    <a:pt x="13276" y="0"/>
                  </a:moveTo>
                  <a:lnTo>
                    <a:pt x="0" y="22991"/>
                  </a:lnTo>
                  <a:lnTo>
                    <a:pt x="4191" y="30254"/>
                  </a:lnTo>
                  <a:cubicBezTo>
                    <a:pt x="8966" y="38517"/>
                    <a:pt x="17514" y="43875"/>
                    <a:pt x="27027" y="44542"/>
                  </a:cubicBezTo>
                  <a:lnTo>
                    <a:pt x="66020" y="47328"/>
                  </a:lnTo>
                  <a:lnTo>
                    <a:pt x="67949" y="2810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117;p57"/>
            <p:cNvSpPr/>
            <p:nvPr/>
          </p:nvSpPr>
          <p:spPr>
            <a:xfrm>
              <a:off x="1342725" y="4074175"/>
              <a:ext cx="1688625" cy="989100"/>
            </a:xfrm>
            <a:custGeom>
              <a:avLst/>
              <a:gdLst/>
              <a:ahLst/>
              <a:cxnLst/>
              <a:rect l="l" t="t" r="r" b="b"/>
              <a:pathLst>
                <a:path w="67545" h="39564" extrusionOk="0">
                  <a:moveTo>
                    <a:pt x="59634" y="1"/>
                  </a:moveTo>
                  <a:cubicBezTo>
                    <a:pt x="55783" y="1"/>
                    <a:pt x="52103" y="2512"/>
                    <a:pt x="49042" y="5059"/>
                  </a:cubicBezTo>
                  <a:cubicBezTo>
                    <a:pt x="45506" y="8012"/>
                    <a:pt x="41708" y="11358"/>
                    <a:pt x="37100" y="11477"/>
                  </a:cubicBezTo>
                  <a:cubicBezTo>
                    <a:pt x="37018" y="11479"/>
                    <a:pt x="36936" y="11480"/>
                    <a:pt x="36854" y="11480"/>
                  </a:cubicBezTo>
                  <a:cubicBezTo>
                    <a:pt x="31668" y="11480"/>
                    <a:pt x="27416" y="7433"/>
                    <a:pt x="22598" y="5428"/>
                  </a:cubicBezTo>
                  <a:cubicBezTo>
                    <a:pt x="20420" y="4516"/>
                    <a:pt x="18089" y="4086"/>
                    <a:pt x="15748" y="4086"/>
                  </a:cubicBezTo>
                  <a:cubicBezTo>
                    <a:pt x="11767" y="4086"/>
                    <a:pt x="7758" y="5328"/>
                    <a:pt x="4429" y="7548"/>
                  </a:cubicBezTo>
                  <a:lnTo>
                    <a:pt x="0" y="15227"/>
                  </a:lnTo>
                  <a:lnTo>
                    <a:pt x="4191" y="22490"/>
                  </a:lnTo>
                  <a:cubicBezTo>
                    <a:pt x="8966" y="30753"/>
                    <a:pt x="17514" y="36111"/>
                    <a:pt x="27027" y="36778"/>
                  </a:cubicBezTo>
                  <a:lnTo>
                    <a:pt x="66020" y="39564"/>
                  </a:lnTo>
                  <a:lnTo>
                    <a:pt x="67544" y="4452"/>
                  </a:lnTo>
                  <a:cubicBezTo>
                    <a:pt x="65949" y="2380"/>
                    <a:pt x="64056" y="773"/>
                    <a:pt x="61484" y="202"/>
                  </a:cubicBezTo>
                  <a:cubicBezTo>
                    <a:pt x="60864" y="64"/>
                    <a:pt x="60247" y="1"/>
                    <a:pt x="59634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118;p57"/>
            <p:cNvSpPr/>
            <p:nvPr/>
          </p:nvSpPr>
          <p:spPr>
            <a:xfrm>
              <a:off x="4927100" y="3012700"/>
              <a:ext cx="133950" cy="298275"/>
            </a:xfrm>
            <a:custGeom>
              <a:avLst/>
              <a:gdLst/>
              <a:ahLst/>
              <a:cxnLst/>
              <a:rect l="l" t="t" r="r" b="b"/>
              <a:pathLst>
                <a:path w="5358" h="11931" extrusionOk="0">
                  <a:moveTo>
                    <a:pt x="1917" y="1"/>
                  </a:moveTo>
                  <a:cubicBezTo>
                    <a:pt x="405" y="3703"/>
                    <a:pt x="0" y="8025"/>
                    <a:pt x="846" y="11931"/>
                  </a:cubicBezTo>
                  <a:cubicBezTo>
                    <a:pt x="2370" y="11645"/>
                    <a:pt x="3632" y="10859"/>
                    <a:pt x="5156" y="10561"/>
                  </a:cubicBezTo>
                  <a:cubicBezTo>
                    <a:pt x="5358" y="6811"/>
                    <a:pt x="4191" y="3001"/>
                    <a:pt x="1917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119;p57"/>
            <p:cNvSpPr/>
            <p:nvPr/>
          </p:nvSpPr>
          <p:spPr>
            <a:xfrm>
              <a:off x="5381325" y="2920725"/>
              <a:ext cx="208075" cy="329225"/>
            </a:xfrm>
            <a:custGeom>
              <a:avLst/>
              <a:gdLst/>
              <a:ahLst/>
              <a:cxnLst/>
              <a:rect l="l" t="t" r="r" b="b"/>
              <a:pathLst>
                <a:path w="8323" h="13169" extrusionOk="0">
                  <a:moveTo>
                    <a:pt x="7430" y="1"/>
                  </a:moveTo>
                  <a:cubicBezTo>
                    <a:pt x="3846" y="3215"/>
                    <a:pt x="1131" y="7704"/>
                    <a:pt x="0" y="12395"/>
                  </a:cubicBezTo>
                  <a:cubicBezTo>
                    <a:pt x="1798" y="12883"/>
                    <a:pt x="3572" y="12681"/>
                    <a:pt x="5382" y="13169"/>
                  </a:cubicBezTo>
                  <a:cubicBezTo>
                    <a:pt x="7584" y="9204"/>
                    <a:pt x="8323" y="4442"/>
                    <a:pt x="7430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120;p57"/>
            <p:cNvSpPr/>
            <p:nvPr/>
          </p:nvSpPr>
          <p:spPr>
            <a:xfrm>
              <a:off x="4654450" y="3288650"/>
              <a:ext cx="280400" cy="139600"/>
            </a:xfrm>
            <a:custGeom>
              <a:avLst/>
              <a:gdLst/>
              <a:ahLst/>
              <a:cxnLst/>
              <a:rect l="l" t="t" r="r" b="b"/>
              <a:pathLst>
                <a:path w="11216" h="5584" extrusionOk="0">
                  <a:moveTo>
                    <a:pt x="5258" y="0"/>
                  </a:moveTo>
                  <a:cubicBezTo>
                    <a:pt x="3471" y="0"/>
                    <a:pt x="1685" y="293"/>
                    <a:pt x="0" y="881"/>
                  </a:cubicBezTo>
                  <a:cubicBezTo>
                    <a:pt x="3048" y="3464"/>
                    <a:pt x="7037" y="5179"/>
                    <a:pt x="11013" y="5584"/>
                  </a:cubicBezTo>
                  <a:cubicBezTo>
                    <a:pt x="11216" y="4048"/>
                    <a:pt x="10847" y="2607"/>
                    <a:pt x="11049" y="1071"/>
                  </a:cubicBezTo>
                  <a:cubicBezTo>
                    <a:pt x="9211" y="358"/>
                    <a:pt x="7234" y="0"/>
                    <a:pt x="5258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121;p57"/>
            <p:cNvSpPr/>
            <p:nvPr/>
          </p:nvSpPr>
          <p:spPr>
            <a:xfrm>
              <a:off x="4966975" y="3104375"/>
              <a:ext cx="192325" cy="264950"/>
            </a:xfrm>
            <a:custGeom>
              <a:avLst/>
              <a:gdLst/>
              <a:ahLst/>
              <a:cxnLst/>
              <a:rect l="l" t="t" r="r" b="b"/>
              <a:pathLst>
                <a:path w="7693" h="10598" extrusionOk="0">
                  <a:moveTo>
                    <a:pt x="7442" y="1"/>
                  </a:moveTo>
                  <a:cubicBezTo>
                    <a:pt x="4144" y="2263"/>
                    <a:pt x="1429" y="5656"/>
                    <a:pt x="1" y="9383"/>
                  </a:cubicBezTo>
                  <a:cubicBezTo>
                    <a:pt x="1429" y="9978"/>
                    <a:pt x="2906" y="10002"/>
                    <a:pt x="4334" y="10597"/>
                  </a:cubicBezTo>
                  <a:cubicBezTo>
                    <a:pt x="6573" y="7573"/>
                    <a:pt x="7692" y="3751"/>
                    <a:pt x="744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122;p57"/>
            <p:cNvSpPr/>
            <p:nvPr/>
          </p:nvSpPr>
          <p:spPr>
            <a:xfrm>
              <a:off x="4700275" y="3012700"/>
              <a:ext cx="336075" cy="448300"/>
            </a:xfrm>
            <a:custGeom>
              <a:avLst/>
              <a:gdLst/>
              <a:ahLst/>
              <a:cxnLst/>
              <a:rect l="l" t="t" r="r" b="b"/>
              <a:pathLst>
                <a:path w="13443" h="17932" extrusionOk="0">
                  <a:moveTo>
                    <a:pt x="1" y="1"/>
                  </a:moveTo>
                  <a:lnTo>
                    <a:pt x="1" y="1"/>
                  </a:lnTo>
                  <a:cubicBezTo>
                    <a:pt x="929" y="6549"/>
                    <a:pt x="3965" y="13062"/>
                    <a:pt x="8442" y="17931"/>
                  </a:cubicBezTo>
                  <a:cubicBezTo>
                    <a:pt x="10383" y="16241"/>
                    <a:pt x="11502" y="14074"/>
                    <a:pt x="13443" y="12383"/>
                  </a:cubicBezTo>
                  <a:cubicBezTo>
                    <a:pt x="10609" y="6847"/>
                    <a:pt x="5751" y="2382"/>
                    <a:pt x="1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123;p57"/>
            <p:cNvSpPr/>
            <p:nvPr/>
          </p:nvSpPr>
          <p:spPr>
            <a:xfrm>
              <a:off x="5091400" y="2954950"/>
              <a:ext cx="335775" cy="448300"/>
            </a:xfrm>
            <a:custGeom>
              <a:avLst/>
              <a:gdLst/>
              <a:ahLst/>
              <a:cxnLst/>
              <a:rect l="l" t="t" r="r" b="b"/>
              <a:pathLst>
                <a:path w="13431" h="17932" extrusionOk="0">
                  <a:moveTo>
                    <a:pt x="0" y="1"/>
                  </a:moveTo>
                  <a:cubicBezTo>
                    <a:pt x="929" y="6549"/>
                    <a:pt x="3965" y="13050"/>
                    <a:pt x="8442" y="17932"/>
                  </a:cubicBezTo>
                  <a:cubicBezTo>
                    <a:pt x="10371" y="16241"/>
                    <a:pt x="11502" y="14062"/>
                    <a:pt x="13431" y="12383"/>
                  </a:cubicBezTo>
                  <a:cubicBezTo>
                    <a:pt x="10597" y="6847"/>
                    <a:pt x="5739" y="2382"/>
                    <a:pt x="0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124;p57"/>
            <p:cNvSpPr/>
            <p:nvPr/>
          </p:nvSpPr>
          <p:spPr>
            <a:xfrm>
              <a:off x="1947250" y="1636350"/>
              <a:ext cx="635825" cy="281000"/>
            </a:xfrm>
            <a:custGeom>
              <a:avLst/>
              <a:gdLst/>
              <a:ahLst/>
              <a:cxnLst/>
              <a:rect l="l" t="t" r="r" b="b"/>
              <a:pathLst>
                <a:path w="25433" h="11240" extrusionOk="0">
                  <a:moveTo>
                    <a:pt x="11621" y="0"/>
                  </a:moveTo>
                  <a:cubicBezTo>
                    <a:pt x="11074" y="1048"/>
                    <a:pt x="10657" y="2191"/>
                    <a:pt x="10407" y="3382"/>
                  </a:cubicBezTo>
                  <a:cubicBezTo>
                    <a:pt x="9359" y="1965"/>
                    <a:pt x="7966" y="810"/>
                    <a:pt x="6371" y="60"/>
                  </a:cubicBezTo>
                  <a:lnTo>
                    <a:pt x="6371" y="60"/>
                  </a:lnTo>
                  <a:cubicBezTo>
                    <a:pt x="6513" y="1548"/>
                    <a:pt x="6930" y="3036"/>
                    <a:pt x="7573" y="4417"/>
                  </a:cubicBezTo>
                  <a:cubicBezTo>
                    <a:pt x="5669" y="3723"/>
                    <a:pt x="3654" y="3362"/>
                    <a:pt x="1633" y="3362"/>
                  </a:cubicBezTo>
                  <a:cubicBezTo>
                    <a:pt x="1089" y="3362"/>
                    <a:pt x="544" y="3388"/>
                    <a:pt x="1" y="3441"/>
                  </a:cubicBezTo>
                  <a:cubicBezTo>
                    <a:pt x="1477" y="5477"/>
                    <a:pt x="3358" y="7287"/>
                    <a:pt x="5489" y="8727"/>
                  </a:cubicBezTo>
                  <a:cubicBezTo>
                    <a:pt x="4406" y="9287"/>
                    <a:pt x="3418" y="10025"/>
                    <a:pt x="2596" y="10906"/>
                  </a:cubicBezTo>
                  <a:cubicBezTo>
                    <a:pt x="3513" y="11110"/>
                    <a:pt x="4467" y="11210"/>
                    <a:pt x="5425" y="11210"/>
                  </a:cubicBezTo>
                  <a:cubicBezTo>
                    <a:pt x="6656" y="11210"/>
                    <a:pt x="7895" y="11044"/>
                    <a:pt x="9073" y="10716"/>
                  </a:cubicBezTo>
                  <a:cubicBezTo>
                    <a:pt x="9514" y="10906"/>
                    <a:pt x="9954" y="11085"/>
                    <a:pt x="10395" y="11240"/>
                  </a:cubicBezTo>
                  <a:cubicBezTo>
                    <a:pt x="10871" y="10013"/>
                    <a:pt x="10966" y="8751"/>
                    <a:pt x="11276" y="7513"/>
                  </a:cubicBezTo>
                  <a:cubicBezTo>
                    <a:pt x="11752" y="7382"/>
                    <a:pt x="12217" y="7239"/>
                    <a:pt x="12717" y="7156"/>
                  </a:cubicBezTo>
                  <a:cubicBezTo>
                    <a:pt x="13217" y="7239"/>
                    <a:pt x="13681" y="7382"/>
                    <a:pt x="14157" y="7513"/>
                  </a:cubicBezTo>
                  <a:cubicBezTo>
                    <a:pt x="14467" y="8751"/>
                    <a:pt x="14562" y="10013"/>
                    <a:pt x="15038" y="11240"/>
                  </a:cubicBezTo>
                  <a:cubicBezTo>
                    <a:pt x="15479" y="11085"/>
                    <a:pt x="15919" y="10906"/>
                    <a:pt x="16360" y="10716"/>
                  </a:cubicBezTo>
                  <a:cubicBezTo>
                    <a:pt x="17538" y="11044"/>
                    <a:pt x="18777" y="11210"/>
                    <a:pt x="20008" y="11210"/>
                  </a:cubicBezTo>
                  <a:cubicBezTo>
                    <a:pt x="20966" y="11210"/>
                    <a:pt x="21920" y="11110"/>
                    <a:pt x="22837" y="10906"/>
                  </a:cubicBezTo>
                  <a:cubicBezTo>
                    <a:pt x="22015" y="10025"/>
                    <a:pt x="21027" y="9287"/>
                    <a:pt x="19956" y="8727"/>
                  </a:cubicBezTo>
                  <a:cubicBezTo>
                    <a:pt x="22075" y="7287"/>
                    <a:pt x="23956" y="5477"/>
                    <a:pt x="25432" y="3441"/>
                  </a:cubicBezTo>
                  <a:cubicBezTo>
                    <a:pt x="24892" y="3388"/>
                    <a:pt x="24348" y="3362"/>
                    <a:pt x="23804" y="3362"/>
                  </a:cubicBezTo>
                  <a:cubicBezTo>
                    <a:pt x="21786" y="3362"/>
                    <a:pt x="19764" y="3723"/>
                    <a:pt x="17860" y="4417"/>
                  </a:cubicBezTo>
                  <a:cubicBezTo>
                    <a:pt x="18503" y="3036"/>
                    <a:pt x="18920" y="1548"/>
                    <a:pt x="19063" y="60"/>
                  </a:cubicBezTo>
                  <a:lnTo>
                    <a:pt x="19063" y="60"/>
                  </a:lnTo>
                  <a:cubicBezTo>
                    <a:pt x="17467" y="810"/>
                    <a:pt x="16074" y="1965"/>
                    <a:pt x="15026" y="3382"/>
                  </a:cubicBezTo>
                  <a:cubicBezTo>
                    <a:pt x="14776" y="2191"/>
                    <a:pt x="14360" y="1048"/>
                    <a:pt x="13812" y="0"/>
                  </a:cubicBezTo>
                  <a:cubicBezTo>
                    <a:pt x="13348" y="762"/>
                    <a:pt x="12979" y="1572"/>
                    <a:pt x="12717" y="2429"/>
                  </a:cubicBezTo>
                  <a:cubicBezTo>
                    <a:pt x="12455" y="1572"/>
                    <a:pt x="12086" y="762"/>
                    <a:pt x="11621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125;p57"/>
            <p:cNvSpPr/>
            <p:nvPr/>
          </p:nvSpPr>
          <p:spPr>
            <a:xfrm>
              <a:off x="1815100" y="4378650"/>
              <a:ext cx="651300" cy="287550"/>
            </a:xfrm>
            <a:custGeom>
              <a:avLst/>
              <a:gdLst/>
              <a:ahLst/>
              <a:cxnLst/>
              <a:rect l="l" t="t" r="r" b="b"/>
              <a:pathLst>
                <a:path w="26052" h="11502" extrusionOk="0">
                  <a:moveTo>
                    <a:pt x="11907" y="0"/>
                  </a:moveTo>
                  <a:cubicBezTo>
                    <a:pt x="11347" y="1072"/>
                    <a:pt x="10930" y="2251"/>
                    <a:pt x="10668" y="3453"/>
                  </a:cubicBezTo>
                  <a:cubicBezTo>
                    <a:pt x="9597" y="2001"/>
                    <a:pt x="8168" y="822"/>
                    <a:pt x="6525" y="60"/>
                  </a:cubicBezTo>
                  <a:lnTo>
                    <a:pt x="6525" y="60"/>
                  </a:lnTo>
                  <a:cubicBezTo>
                    <a:pt x="6680" y="1584"/>
                    <a:pt x="7108" y="3108"/>
                    <a:pt x="7763" y="4513"/>
                  </a:cubicBezTo>
                  <a:cubicBezTo>
                    <a:pt x="5803" y="3806"/>
                    <a:pt x="3723" y="3435"/>
                    <a:pt x="1642" y="3435"/>
                  </a:cubicBezTo>
                  <a:cubicBezTo>
                    <a:pt x="1094" y="3435"/>
                    <a:pt x="546" y="3460"/>
                    <a:pt x="0" y="3513"/>
                  </a:cubicBezTo>
                  <a:cubicBezTo>
                    <a:pt x="1524" y="5608"/>
                    <a:pt x="3453" y="7454"/>
                    <a:pt x="5620" y="8930"/>
                  </a:cubicBezTo>
                  <a:cubicBezTo>
                    <a:pt x="4513" y="9501"/>
                    <a:pt x="3513" y="10252"/>
                    <a:pt x="2667" y="11168"/>
                  </a:cubicBezTo>
                  <a:cubicBezTo>
                    <a:pt x="3604" y="11376"/>
                    <a:pt x="4578" y="11480"/>
                    <a:pt x="5558" y="11480"/>
                  </a:cubicBezTo>
                  <a:cubicBezTo>
                    <a:pt x="6821" y="11480"/>
                    <a:pt x="8092" y="11308"/>
                    <a:pt x="9299" y="10966"/>
                  </a:cubicBezTo>
                  <a:cubicBezTo>
                    <a:pt x="9752" y="11168"/>
                    <a:pt x="10204" y="11347"/>
                    <a:pt x="10656" y="11502"/>
                  </a:cubicBezTo>
                  <a:cubicBezTo>
                    <a:pt x="11145" y="10252"/>
                    <a:pt x="11240" y="8966"/>
                    <a:pt x="11549" y="7692"/>
                  </a:cubicBezTo>
                  <a:cubicBezTo>
                    <a:pt x="12038" y="7561"/>
                    <a:pt x="12526" y="7406"/>
                    <a:pt x="13026" y="7323"/>
                  </a:cubicBezTo>
                  <a:cubicBezTo>
                    <a:pt x="13538" y="7406"/>
                    <a:pt x="14014" y="7561"/>
                    <a:pt x="14514" y="7692"/>
                  </a:cubicBezTo>
                  <a:cubicBezTo>
                    <a:pt x="14824" y="8966"/>
                    <a:pt x="14919" y="10252"/>
                    <a:pt x="15407" y="11502"/>
                  </a:cubicBezTo>
                  <a:cubicBezTo>
                    <a:pt x="15859" y="11347"/>
                    <a:pt x="16312" y="11168"/>
                    <a:pt x="16764" y="10966"/>
                  </a:cubicBezTo>
                  <a:cubicBezTo>
                    <a:pt x="17971" y="11308"/>
                    <a:pt x="19242" y="11480"/>
                    <a:pt x="20505" y="11480"/>
                  </a:cubicBezTo>
                  <a:cubicBezTo>
                    <a:pt x="21485" y="11480"/>
                    <a:pt x="22460" y="11376"/>
                    <a:pt x="23396" y="11168"/>
                  </a:cubicBezTo>
                  <a:cubicBezTo>
                    <a:pt x="22551" y="10252"/>
                    <a:pt x="21539" y="9501"/>
                    <a:pt x="20443" y="8930"/>
                  </a:cubicBezTo>
                  <a:cubicBezTo>
                    <a:pt x="22610" y="7454"/>
                    <a:pt x="24539" y="5608"/>
                    <a:pt x="26051" y="3513"/>
                  </a:cubicBezTo>
                  <a:cubicBezTo>
                    <a:pt x="25508" y="3460"/>
                    <a:pt x="24961" y="3435"/>
                    <a:pt x="24414" y="3435"/>
                  </a:cubicBezTo>
                  <a:cubicBezTo>
                    <a:pt x="22336" y="3435"/>
                    <a:pt x="20251" y="3806"/>
                    <a:pt x="18300" y="4513"/>
                  </a:cubicBezTo>
                  <a:cubicBezTo>
                    <a:pt x="18955" y="3108"/>
                    <a:pt x="19384" y="1584"/>
                    <a:pt x="19538" y="60"/>
                  </a:cubicBezTo>
                  <a:lnTo>
                    <a:pt x="19538" y="60"/>
                  </a:lnTo>
                  <a:cubicBezTo>
                    <a:pt x="17895" y="822"/>
                    <a:pt x="16467" y="2001"/>
                    <a:pt x="15395" y="3453"/>
                  </a:cubicBezTo>
                  <a:cubicBezTo>
                    <a:pt x="15133" y="2251"/>
                    <a:pt x="14716" y="1072"/>
                    <a:pt x="14157" y="0"/>
                  </a:cubicBezTo>
                  <a:cubicBezTo>
                    <a:pt x="13681" y="774"/>
                    <a:pt x="13300" y="1608"/>
                    <a:pt x="13026" y="2477"/>
                  </a:cubicBezTo>
                  <a:cubicBezTo>
                    <a:pt x="12764" y="1608"/>
                    <a:pt x="12383" y="774"/>
                    <a:pt x="11907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126;p57"/>
            <p:cNvSpPr/>
            <p:nvPr/>
          </p:nvSpPr>
          <p:spPr>
            <a:xfrm>
              <a:off x="2199075" y="4333700"/>
              <a:ext cx="651300" cy="287850"/>
            </a:xfrm>
            <a:custGeom>
              <a:avLst/>
              <a:gdLst/>
              <a:ahLst/>
              <a:cxnLst/>
              <a:rect l="l" t="t" r="r" b="b"/>
              <a:pathLst>
                <a:path w="26052" h="11514" extrusionOk="0">
                  <a:moveTo>
                    <a:pt x="11907" y="0"/>
                  </a:moveTo>
                  <a:cubicBezTo>
                    <a:pt x="11335" y="1072"/>
                    <a:pt x="10918" y="2251"/>
                    <a:pt x="10656" y="3453"/>
                  </a:cubicBezTo>
                  <a:cubicBezTo>
                    <a:pt x="9597" y="2001"/>
                    <a:pt x="8156" y="822"/>
                    <a:pt x="6525" y="60"/>
                  </a:cubicBezTo>
                  <a:lnTo>
                    <a:pt x="6525" y="60"/>
                  </a:lnTo>
                  <a:cubicBezTo>
                    <a:pt x="6680" y="1584"/>
                    <a:pt x="7108" y="3108"/>
                    <a:pt x="7763" y="4513"/>
                  </a:cubicBezTo>
                  <a:cubicBezTo>
                    <a:pt x="5803" y="3806"/>
                    <a:pt x="3723" y="3435"/>
                    <a:pt x="1642" y="3435"/>
                  </a:cubicBezTo>
                  <a:cubicBezTo>
                    <a:pt x="1094" y="3435"/>
                    <a:pt x="546" y="3461"/>
                    <a:pt x="0" y="3513"/>
                  </a:cubicBezTo>
                  <a:cubicBezTo>
                    <a:pt x="1512" y="5608"/>
                    <a:pt x="3453" y="7454"/>
                    <a:pt x="5620" y="8930"/>
                  </a:cubicBezTo>
                  <a:cubicBezTo>
                    <a:pt x="4513" y="9502"/>
                    <a:pt x="3501" y="10264"/>
                    <a:pt x="2655" y="11168"/>
                  </a:cubicBezTo>
                  <a:cubicBezTo>
                    <a:pt x="3597" y="11377"/>
                    <a:pt x="4575" y="11480"/>
                    <a:pt x="5556" y="11480"/>
                  </a:cubicBezTo>
                  <a:cubicBezTo>
                    <a:pt x="6821" y="11480"/>
                    <a:pt x="8092" y="11308"/>
                    <a:pt x="9299" y="10966"/>
                  </a:cubicBezTo>
                  <a:cubicBezTo>
                    <a:pt x="9740" y="11168"/>
                    <a:pt x="10192" y="11347"/>
                    <a:pt x="10656" y="11514"/>
                  </a:cubicBezTo>
                  <a:cubicBezTo>
                    <a:pt x="11133" y="10252"/>
                    <a:pt x="11228" y="8966"/>
                    <a:pt x="11549" y="7692"/>
                  </a:cubicBezTo>
                  <a:cubicBezTo>
                    <a:pt x="12038" y="7561"/>
                    <a:pt x="12514" y="7406"/>
                    <a:pt x="13026" y="7323"/>
                  </a:cubicBezTo>
                  <a:cubicBezTo>
                    <a:pt x="13538" y="7406"/>
                    <a:pt x="14014" y="7561"/>
                    <a:pt x="14502" y="7692"/>
                  </a:cubicBezTo>
                  <a:cubicBezTo>
                    <a:pt x="14824" y="8966"/>
                    <a:pt x="14919" y="10252"/>
                    <a:pt x="15407" y="11514"/>
                  </a:cubicBezTo>
                  <a:cubicBezTo>
                    <a:pt x="15860" y="11347"/>
                    <a:pt x="16312" y="11168"/>
                    <a:pt x="16752" y="10966"/>
                  </a:cubicBezTo>
                  <a:cubicBezTo>
                    <a:pt x="17966" y="11308"/>
                    <a:pt x="19236" y="11480"/>
                    <a:pt x="20499" y="11480"/>
                  </a:cubicBezTo>
                  <a:cubicBezTo>
                    <a:pt x="21479" y="11480"/>
                    <a:pt x="22455" y="11377"/>
                    <a:pt x="23396" y="11168"/>
                  </a:cubicBezTo>
                  <a:cubicBezTo>
                    <a:pt x="22551" y="10264"/>
                    <a:pt x="21539" y="9502"/>
                    <a:pt x="20432" y="8930"/>
                  </a:cubicBezTo>
                  <a:cubicBezTo>
                    <a:pt x="22610" y="7454"/>
                    <a:pt x="24539" y="5608"/>
                    <a:pt x="26051" y="3513"/>
                  </a:cubicBezTo>
                  <a:cubicBezTo>
                    <a:pt x="25505" y="3461"/>
                    <a:pt x="24957" y="3435"/>
                    <a:pt x="24409" y="3435"/>
                  </a:cubicBezTo>
                  <a:cubicBezTo>
                    <a:pt x="22328" y="3435"/>
                    <a:pt x="20249" y="3806"/>
                    <a:pt x="18288" y="4513"/>
                  </a:cubicBezTo>
                  <a:cubicBezTo>
                    <a:pt x="18955" y="3108"/>
                    <a:pt x="19384" y="1584"/>
                    <a:pt x="19527" y="60"/>
                  </a:cubicBezTo>
                  <a:lnTo>
                    <a:pt x="19527" y="60"/>
                  </a:lnTo>
                  <a:cubicBezTo>
                    <a:pt x="17895" y="822"/>
                    <a:pt x="16467" y="2001"/>
                    <a:pt x="15395" y="3453"/>
                  </a:cubicBezTo>
                  <a:cubicBezTo>
                    <a:pt x="15133" y="2251"/>
                    <a:pt x="14717" y="1072"/>
                    <a:pt x="14157" y="0"/>
                  </a:cubicBezTo>
                  <a:cubicBezTo>
                    <a:pt x="13669" y="774"/>
                    <a:pt x="13300" y="1608"/>
                    <a:pt x="13026" y="2477"/>
                  </a:cubicBezTo>
                  <a:cubicBezTo>
                    <a:pt x="12764" y="1608"/>
                    <a:pt x="12383" y="774"/>
                    <a:pt x="11907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127;p57"/>
            <p:cNvSpPr/>
            <p:nvPr/>
          </p:nvSpPr>
          <p:spPr>
            <a:xfrm>
              <a:off x="5345600" y="1783075"/>
              <a:ext cx="105400" cy="1452600"/>
            </a:xfrm>
            <a:custGeom>
              <a:avLst/>
              <a:gdLst/>
              <a:ahLst/>
              <a:cxnLst/>
              <a:rect l="l" t="t" r="r" b="b"/>
              <a:pathLst>
                <a:path w="4216" h="58104" extrusionOk="0">
                  <a:moveTo>
                    <a:pt x="0" y="1"/>
                  </a:moveTo>
                  <a:lnTo>
                    <a:pt x="0" y="58103"/>
                  </a:lnTo>
                  <a:cubicBezTo>
                    <a:pt x="1405" y="57972"/>
                    <a:pt x="2810" y="57865"/>
                    <a:pt x="4215" y="57806"/>
                  </a:cubicBezTo>
                  <a:lnTo>
                    <a:pt x="4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128;p57"/>
            <p:cNvSpPr/>
            <p:nvPr/>
          </p:nvSpPr>
          <p:spPr>
            <a:xfrm>
              <a:off x="5177425" y="1684575"/>
              <a:ext cx="481025" cy="197350"/>
            </a:xfrm>
            <a:custGeom>
              <a:avLst/>
              <a:gdLst/>
              <a:ahLst/>
              <a:cxnLst/>
              <a:rect l="l" t="t" r="r" b="b"/>
              <a:pathLst>
                <a:path w="19241" h="7894" extrusionOk="0">
                  <a:moveTo>
                    <a:pt x="0" y="0"/>
                  </a:moveTo>
                  <a:lnTo>
                    <a:pt x="0" y="7894"/>
                  </a:lnTo>
                  <a:lnTo>
                    <a:pt x="15288" y="7894"/>
                  </a:lnTo>
                  <a:cubicBezTo>
                    <a:pt x="17479" y="7894"/>
                    <a:pt x="19241" y="6132"/>
                    <a:pt x="19241" y="3953"/>
                  </a:cubicBezTo>
                  <a:cubicBezTo>
                    <a:pt x="19241" y="1762"/>
                    <a:pt x="17479" y="0"/>
                    <a:pt x="152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129;p57"/>
            <p:cNvSpPr/>
            <p:nvPr/>
          </p:nvSpPr>
          <p:spPr>
            <a:xfrm>
              <a:off x="5177425" y="1684575"/>
              <a:ext cx="481025" cy="197350"/>
            </a:xfrm>
            <a:custGeom>
              <a:avLst/>
              <a:gdLst/>
              <a:ahLst/>
              <a:cxnLst/>
              <a:rect l="l" t="t" r="r" b="b"/>
              <a:pathLst>
                <a:path w="19241" h="7894" extrusionOk="0">
                  <a:moveTo>
                    <a:pt x="0" y="0"/>
                  </a:moveTo>
                  <a:lnTo>
                    <a:pt x="0" y="7894"/>
                  </a:lnTo>
                  <a:lnTo>
                    <a:pt x="15288" y="7894"/>
                  </a:lnTo>
                  <a:cubicBezTo>
                    <a:pt x="17479" y="7894"/>
                    <a:pt x="19241" y="6132"/>
                    <a:pt x="19241" y="3953"/>
                  </a:cubicBezTo>
                  <a:cubicBezTo>
                    <a:pt x="19241" y="1762"/>
                    <a:pt x="17479" y="0"/>
                    <a:pt x="15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130;p57"/>
            <p:cNvSpPr/>
            <p:nvPr/>
          </p:nvSpPr>
          <p:spPr>
            <a:xfrm>
              <a:off x="5177425" y="1733975"/>
              <a:ext cx="481025" cy="147950"/>
            </a:xfrm>
            <a:custGeom>
              <a:avLst/>
              <a:gdLst/>
              <a:ahLst/>
              <a:cxnLst/>
              <a:rect l="l" t="t" r="r" b="b"/>
              <a:pathLst>
                <a:path w="19241" h="5918" extrusionOk="0">
                  <a:moveTo>
                    <a:pt x="18693" y="0"/>
                  </a:moveTo>
                  <a:cubicBezTo>
                    <a:pt x="18014" y="1167"/>
                    <a:pt x="16752" y="1977"/>
                    <a:pt x="15288" y="1977"/>
                  </a:cubicBezTo>
                  <a:lnTo>
                    <a:pt x="0" y="1977"/>
                  </a:lnTo>
                  <a:lnTo>
                    <a:pt x="0" y="5918"/>
                  </a:lnTo>
                  <a:lnTo>
                    <a:pt x="15288" y="5918"/>
                  </a:lnTo>
                  <a:cubicBezTo>
                    <a:pt x="17479" y="5918"/>
                    <a:pt x="19241" y="4156"/>
                    <a:pt x="19241" y="1977"/>
                  </a:cubicBezTo>
                  <a:cubicBezTo>
                    <a:pt x="19241" y="1251"/>
                    <a:pt x="19038" y="584"/>
                    <a:pt x="18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131;p57"/>
            <p:cNvSpPr/>
            <p:nvPr/>
          </p:nvSpPr>
          <p:spPr>
            <a:xfrm>
              <a:off x="5127425" y="1151750"/>
              <a:ext cx="100325" cy="631650"/>
            </a:xfrm>
            <a:custGeom>
              <a:avLst/>
              <a:gdLst/>
              <a:ahLst/>
              <a:cxnLst/>
              <a:rect l="l" t="t" r="r" b="b"/>
              <a:pathLst>
                <a:path w="4013" h="25266" extrusionOk="0">
                  <a:moveTo>
                    <a:pt x="2000" y="1"/>
                  </a:moveTo>
                  <a:cubicBezTo>
                    <a:pt x="834" y="1870"/>
                    <a:pt x="0" y="6823"/>
                    <a:pt x="0" y="12633"/>
                  </a:cubicBezTo>
                  <a:cubicBezTo>
                    <a:pt x="0" y="18456"/>
                    <a:pt x="834" y="23397"/>
                    <a:pt x="2000" y="25266"/>
                  </a:cubicBezTo>
                  <a:cubicBezTo>
                    <a:pt x="3179" y="23397"/>
                    <a:pt x="4012" y="18456"/>
                    <a:pt x="4012" y="12633"/>
                  </a:cubicBezTo>
                  <a:cubicBezTo>
                    <a:pt x="4012" y="6823"/>
                    <a:pt x="3179" y="1870"/>
                    <a:pt x="2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132;p57"/>
            <p:cNvSpPr/>
            <p:nvPr/>
          </p:nvSpPr>
          <p:spPr>
            <a:xfrm>
              <a:off x="5177425" y="1151750"/>
              <a:ext cx="50325" cy="631650"/>
            </a:xfrm>
            <a:custGeom>
              <a:avLst/>
              <a:gdLst/>
              <a:ahLst/>
              <a:cxnLst/>
              <a:rect l="l" t="t" r="r" b="b"/>
              <a:pathLst>
                <a:path w="2013" h="25266" extrusionOk="0">
                  <a:moveTo>
                    <a:pt x="0" y="1"/>
                  </a:moveTo>
                  <a:lnTo>
                    <a:pt x="0" y="25266"/>
                  </a:lnTo>
                  <a:cubicBezTo>
                    <a:pt x="1179" y="23397"/>
                    <a:pt x="2012" y="18456"/>
                    <a:pt x="2012" y="12633"/>
                  </a:cubicBezTo>
                  <a:cubicBezTo>
                    <a:pt x="2012" y="6823"/>
                    <a:pt x="1179" y="187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133;p57"/>
            <p:cNvSpPr/>
            <p:nvPr/>
          </p:nvSpPr>
          <p:spPr>
            <a:xfrm>
              <a:off x="4630625" y="1783325"/>
              <a:ext cx="546825" cy="315675"/>
            </a:xfrm>
            <a:custGeom>
              <a:avLst/>
              <a:gdLst/>
              <a:ahLst/>
              <a:cxnLst/>
              <a:rect l="l" t="t" r="r" b="b"/>
              <a:pathLst>
                <a:path w="21873" h="12627" extrusionOk="0">
                  <a:moveTo>
                    <a:pt x="21717" y="0"/>
                  </a:moveTo>
                  <a:cubicBezTo>
                    <a:pt x="19465" y="0"/>
                    <a:pt x="14863" y="1725"/>
                    <a:pt x="9942" y="4575"/>
                  </a:cubicBezTo>
                  <a:cubicBezTo>
                    <a:pt x="4906" y="7480"/>
                    <a:pt x="1036" y="10683"/>
                    <a:pt x="1" y="12623"/>
                  </a:cubicBezTo>
                  <a:cubicBezTo>
                    <a:pt x="51" y="12625"/>
                    <a:pt x="102" y="12626"/>
                    <a:pt x="155" y="12626"/>
                  </a:cubicBezTo>
                  <a:cubicBezTo>
                    <a:pt x="2418" y="12626"/>
                    <a:pt x="7021" y="10890"/>
                    <a:pt x="11943" y="8052"/>
                  </a:cubicBezTo>
                  <a:cubicBezTo>
                    <a:pt x="16979" y="5146"/>
                    <a:pt x="20848" y="1944"/>
                    <a:pt x="21872" y="3"/>
                  </a:cubicBezTo>
                  <a:cubicBezTo>
                    <a:pt x="21822" y="1"/>
                    <a:pt x="21770" y="0"/>
                    <a:pt x="21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134;p57"/>
            <p:cNvSpPr/>
            <p:nvPr/>
          </p:nvSpPr>
          <p:spPr>
            <a:xfrm>
              <a:off x="4630625" y="1783325"/>
              <a:ext cx="546825" cy="315600"/>
            </a:xfrm>
            <a:custGeom>
              <a:avLst/>
              <a:gdLst/>
              <a:ahLst/>
              <a:cxnLst/>
              <a:rect l="l" t="t" r="r" b="b"/>
              <a:pathLst>
                <a:path w="21873" h="12624" extrusionOk="0">
                  <a:moveTo>
                    <a:pt x="21717" y="0"/>
                  </a:moveTo>
                  <a:cubicBezTo>
                    <a:pt x="19465" y="0"/>
                    <a:pt x="14863" y="1725"/>
                    <a:pt x="9942" y="4575"/>
                  </a:cubicBezTo>
                  <a:cubicBezTo>
                    <a:pt x="4894" y="7480"/>
                    <a:pt x="1036" y="10683"/>
                    <a:pt x="1" y="12623"/>
                  </a:cubicBezTo>
                  <a:lnTo>
                    <a:pt x="21872" y="3"/>
                  </a:lnTo>
                  <a:cubicBezTo>
                    <a:pt x="21822" y="1"/>
                    <a:pt x="21770" y="0"/>
                    <a:pt x="21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135;p57"/>
            <p:cNvSpPr/>
            <p:nvPr/>
          </p:nvSpPr>
          <p:spPr>
            <a:xfrm>
              <a:off x="5177425" y="1783325"/>
              <a:ext cx="546825" cy="315675"/>
            </a:xfrm>
            <a:custGeom>
              <a:avLst/>
              <a:gdLst/>
              <a:ahLst/>
              <a:cxnLst/>
              <a:rect l="l" t="t" r="r" b="b"/>
              <a:pathLst>
                <a:path w="21873" h="12627" extrusionOk="0">
                  <a:moveTo>
                    <a:pt x="156" y="0"/>
                  </a:moveTo>
                  <a:cubicBezTo>
                    <a:pt x="103" y="0"/>
                    <a:pt x="51" y="1"/>
                    <a:pt x="0" y="3"/>
                  </a:cubicBezTo>
                  <a:cubicBezTo>
                    <a:pt x="1036" y="1944"/>
                    <a:pt x="4894" y="5146"/>
                    <a:pt x="9942" y="8052"/>
                  </a:cubicBezTo>
                  <a:cubicBezTo>
                    <a:pt x="14863" y="10890"/>
                    <a:pt x="19466" y="12626"/>
                    <a:pt x="21718" y="12626"/>
                  </a:cubicBezTo>
                  <a:cubicBezTo>
                    <a:pt x="21771" y="12626"/>
                    <a:pt x="21822" y="12625"/>
                    <a:pt x="21872" y="12623"/>
                  </a:cubicBezTo>
                  <a:cubicBezTo>
                    <a:pt x="20848" y="10683"/>
                    <a:pt x="16979" y="7480"/>
                    <a:pt x="11942" y="4575"/>
                  </a:cubicBezTo>
                  <a:cubicBezTo>
                    <a:pt x="7022" y="1725"/>
                    <a:pt x="2419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136;p57"/>
            <p:cNvSpPr/>
            <p:nvPr/>
          </p:nvSpPr>
          <p:spPr>
            <a:xfrm>
              <a:off x="5177425" y="1783375"/>
              <a:ext cx="546825" cy="315625"/>
            </a:xfrm>
            <a:custGeom>
              <a:avLst/>
              <a:gdLst/>
              <a:ahLst/>
              <a:cxnLst/>
              <a:rect l="l" t="t" r="r" b="b"/>
              <a:pathLst>
                <a:path w="21873" h="12625" extrusionOk="0">
                  <a:moveTo>
                    <a:pt x="0" y="1"/>
                  </a:moveTo>
                  <a:cubicBezTo>
                    <a:pt x="1036" y="1942"/>
                    <a:pt x="4894" y="5144"/>
                    <a:pt x="9942" y="8050"/>
                  </a:cubicBezTo>
                  <a:cubicBezTo>
                    <a:pt x="14863" y="10888"/>
                    <a:pt x="19466" y="12624"/>
                    <a:pt x="21718" y="12624"/>
                  </a:cubicBezTo>
                  <a:cubicBezTo>
                    <a:pt x="21771" y="12624"/>
                    <a:pt x="21822" y="12623"/>
                    <a:pt x="21872" y="126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137;p57"/>
            <p:cNvSpPr/>
            <p:nvPr/>
          </p:nvSpPr>
          <p:spPr>
            <a:xfrm>
              <a:off x="5078900" y="1684575"/>
              <a:ext cx="197375" cy="197350"/>
            </a:xfrm>
            <a:custGeom>
              <a:avLst/>
              <a:gdLst/>
              <a:ahLst/>
              <a:cxnLst/>
              <a:rect l="l" t="t" r="r" b="b"/>
              <a:pathLst>
                <a:path w="7895" h="7894" extrusionOk="0">
                  <a:moveTo>
                    <a:pt x="3941" y="0"/>
                  </a:moveTo>
                  <a:cubicBezTo>
                    <a:pt x="1762" y="0"/>
                    <a:pt x="0" y="1762"/>
                    <a:pt x="0" y="3953"/>
                  </a:cubicBezTo>
                  <a:cubicBezTo>
                    <a:pt x="0" y="6132"/>
                    <a:pt x="1762" y="7894"/>
                    <a:pt x="3941" y="7894"/>
                  </a:cubicBezTo>
                  <a:cubicBezTo>
                    <a:pt x="6132" y="7894"/>
                    <a:pt x="7894" y="6132"/>
                    <a:pt x="7894" y="3953"/>
                  </a:cubicBezTo>
                  <a:cubicBezTo>
                    <a:pt x="7894" y="1762"/>
                    <a:pt x="6132" y="0"/>
                    <a:pt x="3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138;p57"/>
            <p:cNvSpPr/>
            <p:nvPr/>
          </p:nvSpPr>
          <p:spPr>
            <a:xfrm>
              <a:off x="4982750" y="2572775"/>
              <a:ext cx="81000" cy="1117425"/>
            </a:xfrm>
            <a:custGeom>
              <a:avLst/>
              <a:gdLst/>
              <a:ahLst/>
              <a:cxnLst/>
              <a:rect l="l" t="t" r="r" b="b"/>
              <a:pathLst>
                <a:path w="3240" h="44697" extrusionOk="0">
                  <a:moveTo>
                    <a:pt x="1" y="0"/>
                  </a:moveTo>
                  <a:lnTo>
                    <a:pt x="1" y="44696"/>
                  </a:lnTo>
                  <a:cubicBezTo>
                    <a:pt x="1084" y="44589"/>
                    <a:pt x="2168" y="44506"/>
                    <a:pt x="3239" y="44458"/>
                  </a:cubicBezTo>
                  <a:lnTo>
                    <a:pt x="3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139;p57"/>
            <p:cNvSpPr/>
            <p:nvPr/>
          </p:nvSpPr>
          <p:spPr>
            <a:xfrm>
              <a:off x="4853575" y="2496575"/>
              <a:ext cx="370000" cy="152125"/>
            </a:xfrm>
            <a:custGeom>
              <a:avLst/>
              <a:gdLst/>
              <a:ahLst/>
              <a:cxnLst/>
              <a:rect l="l" t="t" r="r" b="b"/>
              <a:pathLst>
                <a:path w="14800" h="6085" extrusionOk="0">
                  <a:moveTo>
                    <a:pt x="0" y="0"/>
                  </a:moveTo>
                  <a:lnTo>
                    <a:pt x="0" y="6084"/>
                  </a:lnTo>
                  <a:lnTo>
                    <a:pt x="11764" y="6084"/>
                  </a:lnTo>
                  <a:cubicBezTo>
                    <a:pt x="13442" y="6084"/>
                    <a:pt x="14800" y="4727"/>
                    <a:pt x="14800" y="3048"/>
                  </a:cubicBezTo>
                  <a:cubicBezTo>
                    <a:pt x="14800" y="1369"/>
                    <a:pt x="13442" y="0"/>
                    <a:pt x="1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140;p57"/>
            <p:cNvSpPr/>
            <p:nvPr/>
          </p:nvSpPr>
          <p:spPr>
            <a:xfrm>
              <a:off x="4853575" y="2496575"/>
              <a:ext cx="370000" cy="152125"/>
            </a:xfrm>
            <a:custGeom>
              <a:avLst/>
              <a:gdLst/>
              <a:ahLst/>
              <a:cxnLst/>
              <a:rect l="l" t="t" r="r" b="b"/>
              <a:pathLst>
                <a:path w="14800" h="6085" extrusionOk="0">
                  <a:moveTo>
                    <a:pt x="0" y="0"/>
                  </a:moveTo>
                  <a:lnTo>
                    <a:pt x="0" y="6084"/>
                  </a:lnTo>
                  <a:lnTo>
                    <a:pt x="11764" y="6084"/>
                  </a:lnTo>
                  <a:cubicBezTo>
                    <a:pt x="13442" y="6084"/>
                    <a:pt x="14800" y="4727"/>
                    <a:pt x="14800" y="3048"/>
                  </a:cubicBezTo>
                  <a:cubicBezTo>
                    <a:pt x="14800" y="1369"/>
                    <a:pt x="13442" y="0"/>
                    <a:pt x="11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141;p57"/>
            <p:cNvSpPr/>
            <p:nvPr/>
          </p:nvSpPr>
          <p:spPr>
            <a:xfrm>
              <a:off x="4853575" y="2534675"/>
              <a:ext cx="370000" cy="114025"/>
            </a:xfrm>
            <a:custGeom>
              <a:avLst/>
              <a:gdLst/>
              <a:ahLst/>
              <a:cxnLst/>
              <a:rect l="l" t="t" r="r" b="b"/>
              <a:pathLst>
                <a:path w="14800" h="4561" extrusionOk="0">
                  <a:moveTo>
                    <a:pt x="14383" y="0"/>
                  </a:moveTo>
                  <a:cubicBezTo>
                    <a:pt x="13847" y="905"/>
                    <a:pt x="12883" y="1524"/>
                    <a:pt x="11764" y="1524"/>
                  </a:cubicBezTo>
                  <a:lnTo>
                    <a:pt x="0" y="1524"/>
                  </a:lnTo>
                  <a:lnTo>
                    <a:pt x="0" y="4560"/>
                  </a:lnTo>
                  <a:lnTo>
                    <a:pt x="11764" y="4560"/>
                  </a:lnTo>
                  <a:cubicBezTo>
                    <a:pt x="13442" y="4560"/>
                    <a:pt x="14800" y="3203"/>
                    <a:pt x="14800" y="1524"/>
                  </a:cubicBezTo>
                  <a:cubicBezTo>
                    <a:pt x="14800" y="965"/>
                    <a:pt x="14645" y="453"/>
                    <a:pt x="14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142;p57"/>
            <p:cNvSpPr/>
            <p:nvPr/>
          </p:nvSpPr>
          <p:spPr>
            <a:xfrm>
              <a:off x="4814875" y="2087000"/>
              <a:ext cx="77425" cy="485800"/>
            </a:xfrm>
            <a:custGeom>
              <a:avLst/>
              <a:gdLst/>
              <a:ahLst/>
              <a:cxnLst/>
              <a:rect l="l" t="t" r="r" b="b"/>
              <a:pathLst>
                <a:path w="3097" h="19432" extrusionOk="0">
                  <a:moveTo>
                    <a:pt x="1548" y="0"/>
                  </a:moveTo>
                  <a:cubicBezTo>
                    <a:pt x="643" y="1429"/>
                    <a:pt x="1" y="5239"/>
                    <a:pt x="1" y="9716"/>
                  </a:cubicBezTo>
                  <a:cubicBezTo>
                    <a:pt x="1" y="14192"/>
                    <a:pt x="643" y="17991"/>
                    <a:pt x="1548" y="19431"/>
                  </a:cubicBezTo>
                  <a:cubicBezTo>
                    <a:pt x="2453" y="17991"/>
                    <a:pt x="3096" y="14192"/>
                    <a:pt x="3096" y="9716"/>
                  </a:cubicBezTo>
                  <a:cubicBezTo>
                    <a:pt x="3096" y="5239"/>
                    <a:pt x="2453" y="1429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143;p57"/>
            <p:cNvSpPr/>
            <p:nvPr/>
          </p:nvSpPr>
          <p:spPr>
            <a:xfrm>
              <a:off x="4853575" y="2087000"/>
              <a:ext cx="38725" cy="485800"/>
            </a:xfrm>
            <a:custGeom>
              <a:avLst/>
              <a:gdLst/>
              <a:ahLst/>
              <a:cxnLst/>
              <a:rect l="l" t="t" r="r" b="b"/>
              <a:pathLst>
                <a:path w="1549" h="19432" extrusionOk="0">
                  <a:moveTo>
                    <a:pt x="0" y="0"/>
                  </a:moveTo>
                  <a:lnTo>
                    <a:pt x="0" y="19431"/>
                  </a:lnTo>
                  <a:cubicBezTo>
                    <a:pt x="905" y="17991"/>
                    <a:pt x="1548" y="14192"/>
                    <a:pt x="1548" y="9716"/>
                  </a:cubicBezTo>
                  <a:cubicBezTo>
                    <a:pt x="1548" y="5239"/>
                    <a:pt x="905" y="142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144;p57"/>
            <p:cNvSpPr/>
            <p:nvPr/>
          </p:nvSpPr>
          <p:spPr>
            <a:xfrm>
              <a:off x="4432975" y="2572700"/>
              <a:ext cx="420625" cy="243025"/>
            </a:xfrm>
            <a:custGeom>
              <a:avLst/>
              <a:gdLst/>
              <a:ahLst/>
              <a:cxnLst/>
              <a:rect l="l" t="t" r="r" b="b"/>
              <a:pathLst>
                <a:path w="16825" h="9721" extrusionOk="0">
                  <a:moveTo>
                    <a:pt x="16692" y="0"/>
                  </a:moveTo>
                  <a:cubicBezTo>
                    <a:pt x="14950" y="0"/>
                    <a:pt x="11416" y="1334"/>
                    <a:pt x="7633" y="3516"/>
                  </a:cubicBezTo>
                  <a:cubicBezTo>
                    <a:pt x="3763" y="5754"/>
                    <a:pt x="787" y="8218"/>
                    <a:pt x="1" y="9719"/>
                  </a:cubicBezTo>
                  <a:cubicBezTo>
                    <a:pt x="37" y="9720"/>
                    <a:pt x="74" y="9721"/>
                    <a:pt x="111" y="9721"/>
                  </a:cubicBezTo>
                  <a:cubicBezTo>
                    <a:pt x="1846" y="9721"/>
                    <a:pt x="5393" y="8385"/>
                    <a:pt x="9181" y="6194"/>
                  </a:cubicBezTo>
                  <a:cubicBezTo>
                    <a:pt x="13062" y="3956"/>
                    <a:pt x="16039" y="1491"/>
                    <a:pt x="16824" y="3"/>
                  </a:cubicBezTo>
                  <a:cubicBezTo>
                    <a:pt x="16781" y="1"/>
                    <a:pt x="16737" y="0"/>
                    <a:pt x="16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145;p57"/>
            <p:cNvSpPr/>
            <p:nvPr/>
          </p:nvSpPr>
          <p:spPr>
            <a:xfrm>
              <a:off x="4432975" y="2572700"/>
              <a:ext cx="420625" cy="242975"/>
            </a:xfrm>
            <a:custGeom>
              <a:avLst/>
              <a:gdLst/>
              <a:ahLst/>
              <a:cxnLst/>
              <a:rect l="l" t="t" r="r" b="b"/>
              <a:pathLst>
                <a:path w="16825" h="9719" extrusionOk="0">
                  <a:moveTo>
                    <a:pt x="16692" y="0"/>
                  </a:moveTo>
                  <a:cubicBezTo>
                    <a:pt x="14950" y="0"/>
                    <a:pt x="11416" y="1334"/>
                    <a:pt x="7633" y="3516"/>
                  </a:cubicBezTo>
                  <a:cubicBezTo>
                    <a:pt x="3763" y="5754"/>
                    <a:pt x="787" y="8218"/>
                    <a:pt x="1" y="9719"/>
                  </a:cubicBezTo>
                  <a:lnTo>
                    <a:pt x="16824" y="3"/>
                  </a:lnTo>
                  <a:cubicBezTo>
                    <a:pt x="16781" y="1"/>
                    <a:pt x="16737" y="0"/>
                    <a:pt x="16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146;p57"/>
            <p:cNvSpPr/>
            <p:nvPr/>
          </p:nvSpPr>
          <p:spPr>
            <a:xfrm>
              <a:off x="4853575" y="2572700"/>
              <a:ext cx="420600" cy="243025"/>
            </a:xfrm>
            <a:custGeom>
              <a:avLst/>
              <a:gdLst/>
              <a:ahLst/>
              <a:cxnLst/>
              <a:rect l="l" t="t" r="r" b="b"/>
              <a:pathLst>
                <a:path w="16824" h="9721" extrusionOk="0">
                  <a:moveTo>
                    <a:pt x="132" y="0"/>
                  </a:moveTo>
                  <a:cubicBezTo>
                    <a:pt x="87" y="0"/>
                    <a:pt x="43" y="1"/>
                    <a:pt x="0" y="3"/>
                  </a:cubicBezTo>
                  <a:cubicBezTo>
                    <a:pt x="786" y="1491"/>
                    <a:pt x="3763" y="3956"/>
                    <a:pt x="7644" y="6194"/>
                  </a:cubicBezTo>
                  <a:cubicBezTo>
                    <a:pt x="11431" y="8385"/>
                    <a:pt x="14979" y="9721"/>
                    <a:pt x="16713" y="9721"/>
                  </a:cubicBezTo>
                  <a:cubicBezTo>
                    <a:pt x="16751" y="9721"/>
                    <a:pt x="16788" y="9720"/>
                    <a:pt x="16824" y="9719"/>
                  </a:cubicBezTo>
                  <a:cubicBezTo>
                    <a:pt x="16038" y="8218"/>
                    <a:pt x="13061" y="5754"/>
                    <a:pt x="9180" y="3516"/>
                  </a:cubicBezTo>
                  <a:cubicBezTo>
                    <a:pt x="5409" y="1334"/>
                    <a:pt x="1875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147;p57"/>
            <p:cNvSpPr/>
            <p:nvPr/>
          </p:nvSpPr>
          <p:spPr>
            <a:xfrm>
              <a:off x="4853575" y="2572775"/>
              <a:ext cx="420600" cy="242950"/>
            </a:xfrm>
            <a:custGeom>
              <a:avLst/>
              <a:gdLst/>
              <a:ahLst/>
              <a:cxnLst/>
              <a:rect l="l" t="t" r="r" b="b"/>
              <a:pathLst>
                <a:path w="16824" h="9718" extrusionOk="0">
                  <a:moveTo>
                    <a:pt x="0" y="0"/>
                  </a:moveTo>
                  <a:cubicBezTo>
                    <a:pt x="786" y="1488"/>
                    <a:pt x="3763" y="3953"/>
                    <a:pt x="7644" y="6191"/>
                  </a:cubicBezTo>
                  <a:cubicBezTo>
                    <a:pt x="11431" y="8382"/>
                    <a:pt x="14979" y="9718"/>
                    <a:pt x="16713" y="9718"/>
                  </a:cubicBezTo>
                  <a:cubicBezTo>
                    <a:pt x="16751" y="9718"/>
                    <a:pt x="16788" y="9717"/>
                    <a:pt x="16824" y="97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148;p57"/>
            <p:cNvSpPr/>
            <p:nvPr/>
          </p:nvSpPr>
          <p:spPr>
            <a:xfrm>
              <a:off x="4777675" y="2496575"/>
              <a:ext cx="151825" cy="152125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6" y="0"/>
                  </a:moveTo>
                  <a:cubicBezTo>
                    <a:pt x="1358" y="0"/>
                    <a:pt x="0" y="1369"/>
                    <a:pt x="0" y="3048"/>
                  </a:cubicBezTo>
                  <a:cubicBezTo>
                    <a:pt x="0" y="4727"/>
                    <a:pt x="1358" y="6084"/>
                    <a:pt x="3036" y="6084"/>
                  </a:cubicBezTo>
                  <a:cubicBezTo>
                    <a:pt x="4715" y="6084"/>
                    <a:pt x="6072" y="4727"/>
                    <a:pt x="6072" y="3048"/>
                  </a:cubicBezTo>
                  <a:cubicBezTo>
                    <a:pt x="6072" y="1369"/>
                    <a:pt x="4715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149;p57"/>
            <p:cNvSpPr/>
            <p:nvPr/>
          </p:nvSpPr>
          <p:spPr>
            <a:xfrm>
              <a:off x="2151150" y="1239275"/>
              <a:ext cx="215225" cy="646825"/>
            </a:xfrm>
            <a:custGeom>
              <a:avLst/>
              <a:gdLst/>
              <a:ahLst/>
              <a:cxnLst/>
              <a:rect l="l" t="t" r="r" b="b"/>
              <a:pathLst>
                <a:path w="8609" h="25873" extrusionOk="0">
                  <a:moveTo>
                    <a:pt x="4442" y="0"/>
                  </a:moveTo>
                  <a:cubicBezTo>
                    <a:pt x="3572" y="929"/>
                    <a:pt x="3358" y="1512"/>
                    <a:pt x="2477" y="2429"/>
                  </a:cubicBezTo>
                  <a:cubicBezTo>
                    <a:pt x="3656" y="10287"/>
                    <a:pt x="2787" y="18443"/>
                    <a:pt x="0" y="25873"/>
                  </a:cubicBezTo>
                  <a:cubicBezTo>
                    <a:pt x="2858" y="25539"/>
                    <a:pt x="5727" y="25289"/>
                    <a:pt x="8609" y="25134"/>
                  </a:cubicBezTo>
                  <a:cubicBezTo>
                    <a:pt x="6037" y="17895"/>
                    <a:pt x="5263" y="10025"/>
                    <a:pt x="6406" y="2429"/>
                  </a:cubicBezTo>
                  <a:cubicBezTo>
                    <a:pt x="5525" y="1512"/>
                    <a:pt x="5311" y="929"/>
                    <a:pt x="4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150;p57"/>
            <p:cNvSpPr/>
            <p:nvPr/>
          </p:nvSpPr>
          <p:spPr>
            <a:xfrm>
              <a:off x="1847550" y="503500"/>
              <a:ext cx="771550" cy="891775"/>
            </a:xfrm>
            <a:custGeom>
              <a:avLst/>
              <a:gdLst/>
              <a:ahLst/>
              <a:cxnLst/>
              <a:rect l="l" t="t" r="r" b="b"/>
              <a:pathLst>
                <a:path w="30862" h="35671" extrusionOk="0">
                  <a:moveTo>
                    <a:pt x="15673" y="0"/>
                  </a:moveTo>
                  <a:cubicBezTo>
                    <a:pt x="14673" y="0"/>
                    <a:pt x="13552" y="301"/>
                    <a:pt x="12847" y="868"/>
                  </a:cubicBezTo>
                  <a:cubicBezTo>
                    <a:pt x="12678" y="846"/>
                    <a:pt x="12507" y="835"/>
                    <a:pt x="12337" y="835"/>
                  </a:cubicBezTo>
                  <a:cubicBezTo>
                    <a:pt x="10961" y="835"/>
                    <a:pt x="9585" y="1546"/>
                    <a:pt x="8823" y="2690"/>
                  </a:cubicBezTo>
                  <a:cubicBezTo>
                    <a:pt x="7953" y="3988"/>
                    <a:pt x="7894" y="5762"/>
                    <a:pt x="8656" y="7119"/>
                  </a:cubicBezTo>
                  <a:cubicBezTo>
                    <a:pt x="7013" y="7464"/>
                    <a:pt x="5298" y="7833"/>
                    <a:pt x="4251" y="9167"/>
                  </a:cubicBezTo>
                  <a:cubicBezTo>
                    <a:pt x="3203" y="10489"/>
                    <a:pt x="2977" y="12548"/>
                    <a:pt x="4084" y="13822"/>
                  </a:cubicBezTo>
                  <a:cubicBezTo>
                    <a:pt x="2250" y="14525"/>
                    <a:pt x="857" y="16084"/>
                    <a:pt x="429" y="18001"/>
                  </a:cubicBezTo>
                  <a:cubicBezTo>
                    <a:pt x="0" y="19918"/>
                    <a:pt x="595" y="22038"/>
                    <a:pt x="1965" y="23454"/>
                  </a:cubicBezTo>
                  <a:cubicBezTo>
                    <a:pt x="1944" y="23453"/>
                    <a:pt x="1924" y="23452"/>
                    <a:pt x="1903" y="23452"/>
                  </a:cubicBezTo>
                  <a:cubicBezTo>
                    <a:pt x="1004" y="23452"/>
                    <a:pt x="558" y="24987"/>
                    <a:pt x="464" y="25907"/>
                  </a:cubicBezTo>
                  <a:cubicBezTo>
                    <a:pt x="274" y="27622"/>
                    <a:pt x="1000" y="29419"/>
                    <a:pt x="2334" y="30527"/>
                  </a:cubicBezTo>
                  <a:cubicBezTo>
                    <a:pt x="3279" y="31311"/>
                    <a:pt x="4505" y="31731"/>
                    <a:pt x="5728" y="31731"/>
                  </a:cubicBezTo>
                  <a:cubicBezTo>
                    <a:pt x="6231" y="31731"/>
                    <a:pt x="6733" y="31661"/>
                    <a:pt x="7215" y="31515"/>
                  </a:cubicBezTo>
                  <a:lnTo>
                    <a:pt x="7215" y="31515"/>
                  </a:lnTo>
                  <a:cubicBezTo>
                    <a:pt x="6930" y="32158"/>
                    <a:pt x="6834" y="33337"/>
                    <a:pt x="7239" y="33920"/>
                  </a:cubicBezTo>
                  <a:cubicBezTo>
                    <a:pt x="7615" y="34479"/>
                    <a:pt x="8417" y="34983"/>
                    <a:pt x="9101" y="34983"/>
                  </a:cubicBezTo>
                  <a:cubicBezTo>
                    <a:pt x="9132" y="34983"/>
                    <a:pt x="9162" y="34982"/>
                    <a:pt x="9192" y="34980"/>
                  </a:cubicBezTo>
                  <a:cubicBezTo>
                    <a:pt x="9986" y="35449"/>
                    <a:pt x="10872" y="35671"/>
                    <a:pt x="11762" y="35671"/>
                  </a:cubicBezTo>
                  <a:cubicBezTo>
                    <a:pt x="13061" y="35671"/>
                    <a:pt x="14368" y="35199"/>
                    <a:pt x="15407" y="34337"/>
                  </a:cubicBezTo>
                  <a:cubicBezTo>
                    <a:pt x="16134" y="34787"/>
                    <a:pt x="16958" y="34996"/>
                    <a:pt x="17788" y="34996"/>
                  </a:cubicBezTo>
                  <a:cubicBezTo>
                    <a:pt x="19349" y="34996"/>
                    <a:pt x="20928" y="34254"/>
                    <a:pt x="21908" y="32979"/>
                  </a:cubicBezTo>
                  <a:cubicBezTo>
                    <a:pt x="22496" y="33218"/>
                    <a:pt x="23131" y="33336"/>
                    <a:pt x="23766" y="33336"/>
                  </a:cubicBezTo>
                  <a:cubicBezTo>
                    <a:pt x="24559" y="33336"/>
                    <a:pt x="25351" y="33152"/>
                    <a:pt x="26051" y="32789"/>
                  </a:cubicBezTo>
                  <a:cubicBezTo>
                    <a:pt x="27325" y="32134"/>
                    <a:pt x="28373" y="30610"/>
                    <a:pt x="28718" y="29217"/>
                  </a:cubicBezTo>
                  <a:cubicBezTo>
                    <a:pt x="29897" y="28538"/>
                    <a:pt x="30706" y="27241"/>
                    <a:pt x="30778" y="25883"/>
                  </a:cubicBezTo>
                  <a:cubicBezTo>
                    <a:pt x="30861" y="24514"/>
                    <a:pt x="30040" y="23014"/>
                    <a:pt x="28944" y="22204"/>
                  </a:cubicBezTo>
                  <a:cubicBezTo>
                    <a:pt x="29813" y="20942"/>
                    <a:pt x="30087" y="19275"/>
                    <a:pt x="29659" y="17799"/>
                  </a:cubicBezTo>
                  <a:cubicBezTo>
                    <a:pt x="29218" y="16323"/>
                    <a:pt x="28218" y="15120"/>
                    <a:pt x="26801" y="14525"/>
                  </a:cubicBezTo>
                  <a:cubicBezTo>
                    <a:pt x="27623" y="11727"/>
                    <a:pt x="26372" y="8357"/>
                    <a:pt x="23658" y="7274"/>
                  </a:cubicBezTo>
                  <a:cubicBezTo>
                    <a:pt x="24170" y="6000"/>
                    <a:pt x="23836" y="4428"/>
                    <a:pt x="22836" y="3488"/>
                  </a:cubicBezTo>
                  <a:cubicBezTo>
                    <a:pt x="22042" y="2732"/>
                    <a:pt x="21023" y="1960"/>
                    <a:pt x="20012" y="1960"/>
                  </a:cubicBezTo>
                  <a:cubicBezTo>
                    <a:pt x="19749" y="1960"/>
                    <a:pt x="19486" y="2012"/>
                    <a:pt x="19229" y="2130"/>
                  </a:cubicBezTo>
                  <a:cubicBezTo>
                    <a:pt x="18693" y="1094"/>
                    <a:pt x="17669" y="321"/>
                    <a:pt x="16526" y="82"/>
                  </a:cubicBezTo>
                  <a:cubicBezTo>
                    <a:pt x="16262" y="27"/>
                    <a:pt x="15973" y="0"/>
                    <a:pt x="1567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151;p57"/>
            <p:cNvSpPr/>
            <p:nvPr/>
          </p:nvSpPr>
          <p:spPr>
            <a:xfrm>
              <a:off x="2060650" y="503575"/>
              <a:ext cx="558450" cy="869975"/>
            </a:xfrm>
            <a:custGeom>
              <a:avLst/>
              <a:gdLst/>
              <a:ahLst/>
              <a:cxnLst/>
              <a:rect l="l" t="t" r="r" b="b"/>
              <a:pathLst>
                <a:path w="22338" h="34799" extrusionOk="0">
                  <a:moveTo>
                    <a:pt x="7202" y="1"/>
                  </a:moveTo>
                  <a:cubicBezTo>
                    <a:pt x="7055" y="1"/>
                    <a:pt x="6904" y="8"/>
                    <a:pt x="6752" y="20"/>
                  </a:cubicBezTo>
                  <a:cubicBezTo>
                    <a:pt x="8002" y="984"/>
                    <a:pt x="8752" y="2627"/>
                    <a:pt x="8550" y="4211"/>
                  </a:cubicBezTo>
                  <a:cubicBezTo>
                    <a:pt x="8762" y="4109"/>
                    <a:pt x="8976" y="4063"/>
                    <a:pt x="9188" y="4063"/>
                  </a:cubicBezTo>
                  <a:cubicBezTo>
                    <a:pt x="9569" y="4063"/>
                    <a:pt x="9943" y="4212"/>
                    <a:pt x="10288" y="4449"/>
                  </a:cubicBezTo>
                  <a:cubicBezTo>
                    <a:pt x="10836" y="4818"/>
                    <a:pt x="11157" y="5485"/>
                    <a:pt x="11110" y="6152"/>
                  </a:cubicBezTo>
                  <a:cubicBezTo>
                    <a:pt x="9967" y="6187"/>
                    <a:pt x="8681" y="7152"/>
                    <a:pt x="8383" y="8259"/>
                  </a:cubicBezTo>
                  <a:cubicBezTo>
                    <a:pt x="8781" y="7871"/>
                    <a:pt x="9371" y="7691"/>
                    <a:pt x="9943" y="7691"/>
                  </a:cubicBezTo>
                  <a:cubicBezTo>
                    <a:pt x="10055" y="7691"/>
                    <a:pt x="10167" y="7698"/>
                    <a:pt x="10276" y="7711"/>
                  </a:cubicBezTo>
                  <a:cubicBezTo>
                    <a:pt x="10943" y="7795"/>
                    <a:pt x="11550" y="8200"/>
                    <a:pt x="11895" y="8771"/>
                  </a:cubicBezTo>
                  <a:cubicBezTo>
                    <a:pt x="10967" y="9092"/>
                    <a:pt x="10002" y="10200"/>
                    <a:pt x="9740" y="11152"/>
                  </a:cubicBezTo>
                  <a:cubicBezTo>
                    <a:pt x="10258" y="10826"/>
                    <a:pt x="10885" y="10669"/>
                    <a:pt x="11517" y="10669"/>
                  </a:cubicBezTo>
                  <a:cubicBezTo>
                    <a:pt x="12384" y="10669"/>
                    <a:pt x="13259" y="10964"/>
                    <a:pt x="13872" y="11521"/>
                  </a:cubicBezTo>
                  <a:cubicBezTo>
                    <a:pt x="12181" y="11736"/>
                    <a:pt x="10717" y="13664"/>
                    <a:pt x="10764" y="15367"/>
                  </a:cubicBezTo>
                  <a:cubicBezTo>
                    <a:pt x="10238" y="15040"/>
                    <a:pt x="9551" y="14912"/>
                    <a:pt x="8860" y="14912"/>
                  </a:cubicBezTo>
                  <a:cubicBezTo>
                    <a:pt x="8317" y="14912"/>
                    <a:pt x="7771" y="14991"/>
                    <a:pt x="7300" y="15117"/>
                  </a:cubicBezTo>
                  <a:cubicBezTo>
                    <a:pt x="6228" y="15403"/>
                    <a:pt x="5287" y="16153"/>
                    <a:pt x="4775" y="17141"/>
                  </a:cubicBezTo>
                  <a:cubicBezTo>
                    <a:pt x="5134" y="16800"/>
                    <a:pt x="5550" y="16684"/>
                    <a:pt x="6010" y="16684"/>
                  </a:cubicBezTo>
                  <a:cubicBezTo>
                    <a:pt x="6176" y="16684"/>
                    <a:pt x="6348" y="16699"/>
                    <a:pt x="6526" y="16724"/>
                  </a:cubicBezTo>
                  <a:cubicBezTo>
                    <a:pt x="7180" y="16820"/>
                    <a:pt x="7788" y="17236"/>
                    <a:pt x="8133" y="17820"/>
                  </a:cubicBezTo>
                  <a:cubicBezTo>
                    <a:pt x="8126" y="17820"/>
                    <a:pt x="8118" y="17820"/>
                    <a:pt x="8111" y="17820"/>
                  </a:cubicBezTo>
                  <a:cubicBezTo>
                    <a:pt x="6782" y="17820"/>
                    <a:pt x="5214" y="18875"/>
                    <a:pt x="4787" y="20130"/>
                  </a:cubicBezTo>
                  <a:cubicBezTo>
                    <a:pt x="5282" y="19865"/>
                    <a:pt x="5831" y="19739"/>
                    <a:pt x="6381" y="19739"/>
                  </a:cubicBezTo>
                  <a:cubicBezTo>
                    <a:pt x="7340" y="19739"/>
                    <a:pt x="8302" y="20120"/>
                    <a:pt x="8990" y="20808"/>
                  </a:cubicBezTo>
                  <a:cubicBezTo>
                    <a:pt x="9550" y="20106"/>
                    <a:pt x="10645" y="19927"/>
                    <a:pt x="11550" y="19880"/>
                  </a:cubicBezTo>
                  <a:cubicBezTo>
                    <a:pt x="11603" y="19877"/>
                    <a:pt x="11656" y="19875"/>
                    <a:pt x="11709" y="19875"/>
                  </a:cubicBezTo>
                  <a:cubicBezTo>
                    <a:pt x="12549" y="19875"/>
                    <a:pt x="13385" y="20227"/>
                    <a:pt x="13979" y="20832"/>
                  </a:cubicBezTo>
                  <a:cubicBezTo>
                    <a:pt x="12288" y="20963"/>
                    <a:pt x="10717" y="22308"/>
                    <a:pt x="9907" y="23785"/>
                  </a:cubicBezTo>
                  <a:cubicBezTo>
                    <a:pt x="10359" y="23574"/>
                    <a:pt x="10850" y="23477"/>
                    <a:pt x="11346" y="23477"/>
                  </a:cubicBezTo>
                  <a:cubicBezTo>
                    <a:pt x="12732" y="23477"/>
                    <a:pt x="14166" y="24232"/>
                    <a:pt x="14955" y="25380"/>
                  </a:cubicBezTo>
                  <a:cubicBezTo>
                    <a:pt x="14758" y="25330"/>
                    <a:pt x="14556" y="25307"/>
                    <a:pt x="14353" y="25307"/>
                  </a:cubicBezTo>
                  <a:cubicBezTo>
                    <a:pt x="13151" y="25307"/>
                    <a:pt x="11906" y="26127"/>
                    <a:pt x="11193" y="27095"/>
                  </a:cubicBezTo>
                  <a:cubicBezTo>
                    <a:pt x="10324" y="26178"/>
                    <a:pt x="8883" y="25571"/>
                    <a:pt x="7621" y="25523"/>
                  </a:cubicBezTo>
                  <a:cubicBezTo>
                    <a:pt x="7560" y="25521"/>
                    <a:pt x="7499" y="25520"/>
                    <a:pt x="7438" y="25520"/>
                  </a:cubicBezTo>
                  <a:cubicBezTo>
                    <a:pt x="6226" y="25520"/>
                    <a:pt x="5027" y="25968"/>
                    <a:pt x="4121" y="26773"/>
                  </a:cubicBezTo>
                  <a:cubicBezTo>
                    <a:pt x="3796" y="26272"/>
                    <a:pt x="3211" y="26089"/>
                    <a:pt x="2608" y="26089"/>
                  </a:cubicBezTo>
                  <a:cubicBezTo>
                    <a:pt x="2437" y="26089"/>
                    <a:pt x="2265" y="26104"/>
                    <a:pt x="2096" y="26130"/>
                  </a:cubicBezTo>
                  <a:cubicBezTo>
                    <a:pt x="1346" y="26249"/>
                    <a:pt x="668" y="26654"/>
                    <a:pt x="1" y="27059"/>
                  </a:cubicBezTo>
                  <a:cubicBezTo>
                    <a:pt x="172" y="27022"/>
                    <a:pt x="344" y="27004"/>
                    <a:pt x="517" y="27004"/>
                  </a:cubicBezTo>
                  <a:cubicBezTo>
                    <a:pt x="1779" y="27004"/>
                    <a:pt x="3038" y="27953"/>
                    <a:pt x="3394" y="29178"/>
                  </a:cubicBezTo>
                  <a:cubicBezTo>
                    <a:pt x="3837" y="28870"/>
                    <a:pt x="4564" y="28740"/>
                    <a:pt x="5236" y="28740"/>
                  </a:cubicBezTo>
                  <a:cubicBezTo>
                    <a:pt x="5575" y="28740"/>
                    <a:pt x="5901" y="28773"/>
                    <a:pt x="6168" y="28833"/>
                  </a:cubicBezTo>
                  <a:cubicBezTo>
                    <a:pt x="6954" y="29012"/>
                    <a:pt x="7657" y="29535"/>
                    <a:pt x="8062" y="30238"/>
                  </a:cubicBezTo>
                  <a:cubicBezTo>
                    <a:pt x="8000" y="30235"/>
                    <a:pt x="7938" y="30233"/>
                    <a:pt x="7876" y="30233"/>
                  </a:cubicBezTo>
                  <a:cubicBezTo>
                    <a:pt x="6215" y="30233"/>
                    <a:pt x="4315" y="31291"/>
                    <a:pt x="3466" y="32691"/>
                  </a:cubicBezTo>
                  <a:cubicBezTo>
                    <a:pt x="4133" y="32111"/>
                    <a:pt x="5414" y="31973"/>
                    <a:pt x="6365" y="31973"/>
                  </a:cubicBezTo>
                  <a:cubicBezTo>
                    <a:pt x="6449" y="31973"/>
                    <a:pt x="6531" y="31974"/>
                    <a:pt x="6609" y="31976"/>
                  </a:cubicBezTo>
                  <a:cubicBezTo>
                    <a:pt x="7573" y="32000"/>
                    <a:pt x="8526" y="32381"/>
                    <a:pt x="9228" y="33036"/>
                  </a:cubicBezTo>
                  <a:cubicBezTo>
                    <a:pt x="10212" y="31476"/>
                    <a:pt x="11861" y="30528"/>
                    <a:pt x="13697" y="30528"/>
                  </a:cubicBezTo>
                  <a:cubicBezTo>
                    <a:pt x="13794" y="30528"/>
                    <a:pt x="13892" y="30530"/>
                    <a:pt x="13991" y="30536"/>
                  </a:cubicBezTo>
                  <a:cubicBezTo>
                    <a:pt x="12312" y="31250"/>
                    <a:pt x="11086" y="33000"/>
                    <a:pt x="10633" y="34798"/>
                  </a:cubicBezTo>
                  <a:cubicBezTo>
                    <a:pt x="11705" y="34500"/>
                    <a:pt x="12693" y="33869"/>
                    <a:pt x="13384" y="32976"/>
                  </a:cubicBezTo>
                  <a:cubicBezTo>
                    <a:pt x="13972" y="33215"/>
                    <a:pt x="14607" y="33333"/>
                    <a:pt x="15242" y="33333"/>
                  </a:cubicBezTo>
                  <a:cubicBezTo>
                    <a:pt x="16035" y="33333"/>
                    <a:pt x="16827" y="33149"/>
                    <a:pt x="17527" y="32786"/>
                  </a:cubicBezTo>
                  <a:cubicBezTo>
                    <a:pt x="18801" y="32131"/>
                    <a:pt x="19849" y="30607"/>
                    <a:pt x="20194" y="29214"/>
                  </a:cubicBezTo>
                  <a:cubicBezTo>
                    <a:pt x="21373" y="28535"/>
                    <a:pt x="22182" y="27238"/>
                    <a:pt x="22254" y="25880"/>
                  </a:cubicBezTo>
                  <a:cubicBezTo>
                    <a:pt x="22337" y="24511"/>
                    <a:pt x="21516" y="23011"/>
                    <a:pt x="20420" y="22201"/>
                  </a:cubicBezTo>
                  <a:cubicBezTo>
                    <a:pt x="21289" y="20939"/>
                    <a:pt x="21563" y="19272"/>
                    <a:pt x="21135" y="17796"/>
                  </a:cubicBezTo>
                  <a:cubicBezTo>
                    <a:pt x="20694" y="16320"/>
                    <a:pt x="19694" y="15117"/>
                    <a:pt x="18277" y="14522"/>
                  </a:cubicBezTo>
                  <a:cubicBezTo>
                    <a:pt x="19099" y="11712"/>
                    <a:pt x="17848" y="8354"/>
                    <a:pt x="15134" y="7271"/>
                  </a:cubicBezTo>
                  <a:cubicBezTo>
                    <a:pt x="15646" y="5997"/>
                    <a:pt x="15312" y="4425"/>
                    <a:pt x="14312" y="3485"/>
                  </a:cubicBezTo>
                  <a:cubicBezTo>
                    <a:pt x="13518" y="2729"/>
                    <a:pt x="12499" y="1957"/>
                    <a:pt x="11488" y="1957"/>
                  </a:cubicBezTo>
                  <a:cubicBezTo>
                    <a:pt x="11225" y="1957"/>
                    <a:pt x="10962" y="2009"/>
                    <a:pt x="10705" y="2127"/>
                  </a:cubicBezTo>
                  <a:cubicBezTo>
                    <a:pt x="10169" y="1091"/>
                    <a:pt x="9145" y="318"/>
                    <a:pt x="8002" y="79"/>
                  </a:cubicBezTo>
                  <a:cubicBezTo>
                    <a:pt x="7752" y="25"/>
                    <a:pt x="7483" y="1"/>
                    <a:pt x="720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152;p57"/>
            <p:cNvSpPr/>
            <p:nvPr/>
          </p:nvSpPr>
          <p:spPr>
            <a:xfrm>
              <a:off x="2796475" y="1452400"/>
              <a:ext cx="137825" cy="414050"/>
            </a:xfrm>
            <a:custGeom>
              <a:avLst/>
              <a:gdLst/>
              <a:ahLst/>
              <a:cxnLst/>
              <a:rect l="l" t="t" r="r" b="b"/>
              <a:pathLst>
                <a:path w="5513" h="16562" extrusionOk="0">
                  <a:moveTo>
                    <a:pt x="2846" y="0"/>
                  </a:moveTo>
                  <a:cubicBezTo>
                    <a:pt x="2286" y="584"/>
                    <a:pt x="2155" y="953"/>
                    <a:pt x="1596" y="1548"/>
                  </a:cubicBezTo>
                  <a:cubicBezTo>
                    <a:pt x="2346" y="6584"/>
                    <a:pt x="1786" y="11799"/>
                    <a:pt x="0" y="16562"/>
                  </a:cubicBezTo>
                  <a:cubicBezTo>
                    <a:pt x="1834" y="16347"/>
                    <a:pt x="3679" y="16193"/>
                    <a:pt x="5513" y="16097"/>
                  </a:cubicBezTo>
                  <a:cubicBezTo>
                    <a:pt x="3870" y="11454"/>
                    <a:pt x="3370" y="6418"/>
                    <a:pt x="4108" y="1548"/>
                  </a:cubicBezTo>
                  <a:cubicBezTo>
                    <a:pt x="3548" y="953"/>
                    <a:pt x="3405" y="584"/>
                    <a:pt x="2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53;p57"/>
            <p:cNvSpPr/>
            <p:nvPr/>
          </p:nvSpPr>
          <p:spPr>
            <a:xfrm>
              <a:off x="2602100" y="980775"/>
              <a:ext cx="494125" cy="571350"/>
            </a:xfrm>
            <a:custGeom>
              <a:avLst/>
              <a:gdLst/>
              <a:ahLst/>
              <a:cxnLst/>
              <a:rect l="l" t="t" r="r" b="b"/>
              <a:pathLst>
                <a:path w="19765" h="22854" extrusionOk="0">
                  <a:moveTo>
                    <a:pt x="10039" y="0"/>
                  </a:moveTo>
                  <a:cubicBezTo>
                    <a:pt x="9395" y="0"/>
                    <a:pt x="8677" y="196"/>
                    <a:pt x="8228" y="553"/>
                  </a:cubicBezTo>
                  <a:cubicBezTo>
                    <a:pt x="8125" y="541"/>
                    <a:pt x="8022" y="535"/>
                    <a:pt x="7918" y="535"/>
                  </a:cubicBezTo>
                  <a:cubicBezTo>
                    <a:pt x="7029" y="535"/>
                    <a:pt x="6145" y="985"/>
                    <a:pt x="5644" y="1732"/>
                  </a:cubicBezTo>
                  <a:cubicBezTo>
                    <a:pt x="5096" y="2554"/>
                    <a:pt x="5049" y="3697"/>
                    <a:pt x="5549" y="4566"/>
                  </a:cubicBezTo>
                  <a:cubicBezTo>
                    <a:pt x="4489" y="4780"/>
                    <a:pt x="3394" y="5030"/>
                    <a:pt x="2715" y="5875"/>
                  </a:cubicBezTo>
                  <a:cubicBezTo>
                    <a:pt x="2048" y="6721"/>
                    <a:pt x="1905" y="8042"/>
                    <a:pt x="2620" y="8864"/>
                  </a:cubicBezTo>
                  <a:cubicBezTo>
                    <a:pt x="1441" y="9304"/>
                    <a:pt x="548" y="10305"/>
                    <a:pt x="274" y="11543"/>
                  </a:cubicBezTo>
                  <a:cubicBezTo>
                    <a:pt x="0" y="12769"/>
                    <a:pt x="381" y="14126"/>
                    <a:pt x="1263" y="15031"/>
                  </a:cubicBezTo>
                  <a:cubicBezTo>
                    <a:pt x="1249" y="15030"/>
                    <a:pt x="1235" y="15030"/>
                    <a:pt x="1221" y="15030"/>
                  </a:cubicBezTo>
                  <a:cubicBezTo>
                    <a:pt x="642" y="15030"/>
                    <a:pt x="356" y="16010"/>
                    <a:pt x="298" y="16603"/>
                  </a:cubicBezTo>
                  <a:cubicBezTo>
                    <a:pt x="179" y="17698"/>
                    <a:pt x="643" y="18853"/>
                    <a:pt x="1489" y="19556"/>
                  </a:cubicBezTo>
                  <a:cubicBezTo>
                    <a:pt x="2094" y="20060"/>
                    <a:pt x="2878" y="20327"/>
                    <a:pt x="3659" y="20327"/>
                  </a:cubicBezTo>
                  <a:cubicBezTo>
                    <a:pt x="3984" y="20327"/>
                    <a:pt x="4309" y="20281"/>
                    <a:pt x="4620" y="20187"/>
                  </a:cubicBezTo>
                  <a:lnTo>
                    <a:pt x="4620" y="20187"/>
                  </a:lnTo>
                  <a:cubicBezTo>
                    <a:pt x="4441" y="20603"/>
                    <a:pt x="4370" y="21365"/>
                    <a:pt x="4632" y="21735"/>
                  </a:cubicBezTo>
                  <a:cubicBezTo>
                    <a:pt x="4885" y="22091"/>
                    <a:pt x="5394" y="22414"/>
                    <a:pt x="5836" y="22414"/>
                  </a:cubicBezTo>
                  <a:cubicBezTo>
                    <a:pt x="5851" y="22414"/>
                    <a:pt x="5867" y="22414"/>
                    <a:pt x="5882" y="22413"/>
                  </a:cubicBezTo>
                  <a:cubicBezTo>
                    <a:pt x="6390" y="22713"/>
                    <a:pt x="6958" y="22854"/>
                    <a:pt x="7530" y="22854"/>
                  </a:cubicBezTo>
                  <a:cubicBezTo>
                    <a:pt x="8365" y="22854"/>
                    <a:pt x="9206" y="22553"/>
                    <a:pt x="9871" y="22008"/>
                  </a:cubicBezTo>
                  <a:cubicBezTo>
                    <a:pt x="10334" y="22292"/>
                    <a:pt x="10857" y="22423"/>
                    <a:pt x="11383" y="22423"/>
                  </a:cubicBezTo>
                  <a:cubicBezTo>
                    <a:pt x="12383" y="22423"/>
                    <a:pt x="13394" y="21947"/>
                    <a:pt x="14026" y="21127"/>
                  </a:cubicBezTo>
                  <a:cubicBezTo>
                    <a:pt x="14408" y="21281"/>
                    <a:pt x="14816" y="21357"/>
                    <a:pt x="15223" y="21357"/>
                  </a:cubicBezTo>
                  <a:cubicBezTo>
                    <a:pt x="15731" y="21357"/>
                    <a:pt x="16237" y="21239"/>
                    <a:pt x="16693" y="21008"/>
                  </a:cubicBezTo>
                  <a:cubicBezTo>
                    <a:pt x="17503" y="20592"/>
                    <a:pt x="18169" y="19615"/>
                    <a:pt x="18396" y="18722"/>
                  </a:cubicBezTo>
                  <a:cubicBezTo>
                    <a:pt x="19146" y="18294"/>
                    <a:pt x="19670" y="17460"/>
                    <a:pt x="19717" y="16579"/>
                  </a:cubicBezTo>
                  <a:cubicBezTo>
                    <a:pt x="19765" y="15710"/>
                    <a:pt x="19241" y="14746"/>
                    <a:pt x="18538" y="14234"/>
                  </a:cubicBezTo>
                  <a:cubicBezTo>
                    <a:pt x="19098" y="13424"/>
                    <a:pt x="19265" y="12352"/>
                    <a:pt x="18991" y="11412"/>
                  </a:cubicBezTo>
                  <a:cubicBezTo>
                    <a:pt x="18717" y="10459"/>
                    <a:pt x="18074" y="9685"/>
                    <a:pt x="17169" y="9304"/>
                  </a:cubicBezTo>
                  <a:cubicBezTo>
                    <a:pt x="17693" y="7519"/>
                    <a:pt x="16895" y="5352"/>
                    <a:pt x="15157" y="4661"/>
                  </a:cubicBezTo>
                  <a:cubicBezTo>
                    <a:pt x="15479" y="3851"/>
                    <a:pt x="15264" y="2839"/>
                    <a:pt x="14621" y="2232"/>
                  </a:cubicBezTo>
                  <a:cubicBezTo>
                    <a:pt x="14121" y="1760"/>
                    <a:pt x="13470" y="1265"/>
                    <a:pt x="12824" y="1265"/>
                  </a:cubicBezTo>
                  <a:cubicBezTo>
                    <a:pt x="12656" y="1265"/>
                    <a:pt x="12488" y="1299"/>
                    <a:pt x="12323" y="1375"/>
                  </a:cubicBezTo>
                  <a:cubicBezTo>
                    <a:pt x="11966" y="708"/>
                    <a:pt x="11311" y="220"/>
                    <a:pt x="10585" y="53"/>
                  </a:cubicBezTo>
                  <a:cubicBezTo>
                    <a:pt x="10416" y="18"/>
                    <a:pt x="10230" y="0"/>
                    <a:pt x="10039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54;p57"/>
            <p:cNvSpPr/>
            <p:nvPr/>
          </p:nvSpPr>
          <p:spPr>
            <a:xfrm>
              <a:off x="2738725" y="980900"/>
              <a:ext cx="357500" cy="557250"/>
            </a:xfrm>
            <a:custGeom>
              <a:avLst/>
              <a:gdLst/>
              <a:ahLst/>
              <a:cxnLst/>
              <a:rect l="l" t="t" r="r" b="b"/>
              <a:pathLst>
                <a:path w="14300" h="22290" extrusionOk="0">
                  <a:moveTo>
                    <a:pt x="4595" y="1"/>
                  </a:moveTo>
                  <a:cubicBezTo>
                    <a:pt x="4505" y="1"/>
                    <a:pt x="4414" y="5"/>
                    <a:pt x="4322" y="13"/>
                  </a:cubicBezTo>
                  <a:cubicBezTo>
                    <a:pt x="5120" y="632"/>
                    <a:pt x="5596" y="1679"/>
                    <a:pt x="5465" y="2703"/>
                  </a:cubicBezTo>
                  <a:cubicBezTo>
                    <a:pt x="5601" y="2636"/>
                    <a:pt x="5738" y="2606"/>
                    <a:pt x="5873" y="2606"/>
                  </a:cubicBezTo>
                  <a:cubicBezTo>
                    <a:pt x="6120" y="2606"/>
                    <a:pt x="6362" y="2705"/>
                    <a:pt x="6585" y="2858"/>
                  </a:cubicBezTo>
                  <a:cubicBezTo>
                    <a:pt x="6930" y="3084"/>
                    <a:pt x="7144" y="3525"/>
                    <a:pt x="7108" y="3942"/>
                  </a:cubicBezTo>
                  <a:cubicBezTo>
                    <a:pt x="6370" y="3965"/>
                    <a:pt x="5549" y="4585"/>
                    <a:pt x="5358" y="5299"/>
                  </a:cubicBezTo>
                  <a:cubicBezTo>
                    <a:pt x="5618" y="5039"/>
                    <a:pt x="6004" y="4930"/>
                    <a:pt x="6368" y="4930"/>
                  </a:cubicBezTo>
                  <a:cubicBezTo>
                    <a:pt x="6437" y="4930"/>
                    <a:pt x="6506" y="4934"/>
                    <a:pt x="6573" y="4942"/>
                  </a:cubicBezTo>
                  <a:cubicBezTo>
                    <a:pt x="7001" y="5001"/>
                    <a:pt x="7394" y="5251"/>
                    <a:pt x="7609" y="5620"/>
                  </a:cubicBezTo>
                  <a:cubicBezTo>
                    <a:pt x="7013" y="5823"/>
                    <a:pt x="6406" y="6537"/>
                    <a:pt x="6239" y="7144"/>
                  </a:cubicBezTo>
                  <a:cubicBezTo>
                    <a:pt x="6566" y="6938"/>
                    <a:pt x="6965" y="6838"/>
                    <a:pt x="7370" y="6838"/>
                  </a:cubicBezTo>
                  <a:cubicBezTo>
                    <a:pt x="7922" y="6838"/>
                    <a:pt x="8484" y="7025"/>
                    <a:pt x="8882" y="7383"/>
                  </a:cubicBezTo>
                  <a:cubicBezTo>
                    <a:pt x="7799" y="7514"/>
                    <a:pt x="6858" y="8764"/>
                    <a:pt x="6882" y="9847"/>
                  </a:cubicBezTo>
                  <a:cubicBezTo>
                    <a:pt x="6549" y="9634"/>
                    <a:pt x="6110" y="9551"/>
                    <a:pt x="5668" y="9551"/>
                  </a:cubicBezTo>
                  <a:cubicBezTo>
                    <a:pt x="5321" y="9551"/>
                    <a:pt x="4971" y="9602"/>
                    <a:pt x="4668" y="9680"/>
                  </a:cubicBezTo>
                  <a:cubicBezTo>
                    <a:pt x="3977" y="9871"/>
                    <a:pt x="3382" y="10347"/>
                    <a:pt x="3048" y="10978"/>
                  </a:cubicBezTo>
                  <a:cubicBezTo>
                    <a:pt x="3285" y="10768"/>
                    <a:pt x="3553" y="10687"/>
                    <a:pt x="3844" y="10687"/>
                  </a:cubicBezTo>
                  <a:cubicBezTo>
                    <a:pt x="3949" y="10687"/>
                    <a:pt x="4057" y="10697"/>
                    <a:pt x="4168" y="10716"/>
                  </a:cubicBezTo>
                  <a:cubicBezTo>
                    <a:pt x="4596" y="10776"/>
                    <a:pt x="4989" y="11038"/>
                    <a:pt x="5203" y="11419"/>
                  </a:cubicBezTo>
                  <a:cubicBezTo>
                    <a:pt x="5196" y="11419"/>
                    <a:pt x="5189" y="11419"/>
                    <a:pt x="5181" y="11419"/>
                  </a:cubicBezTo>
                  <a:cubicBezTo>
                    <a:pt x="4329" y="11419"/>
                    <a:pt x="3332" y="12093"/>
                    <a:pt x="3060" y="12895"/>
                  </a:cubicBezTo>
                  <a:cubicBezTo>
                    <a:pt x="3379" y="12725"/>
                    <a:pt x="3732" y="12644"/>
                    <a:pt x="4086" y="12644"/>
                  </a:cubicBezTo>
                  <a:cubicBezTo>
                    <a:pt x="4699" y="12644"/>
                    <a:pt x="5313" y="12886"/>
                    <a:pt x="5751" y="13324"/>
                  </a:cubicBezTo>
                  <a:cubicBezTo>
                    <a:pt x="6108" y="12883"/>
                    <a:pt x="6811" y="12764"/>
                    <a:pt x="7394" y="12740"/>
                  </a:cubicBezTo>
                  <a:cubicBezTo>
                    <a:pt x="7434" y="12738"/>
                    <a:pt x="7473" y="12737"/>
                    <a:pt x="7512" y="12737"/>
                  </a:cubicBezTo>
                  <a:cubicBezTo>
                    <a:pt x="8045" y="12737"/>
                    <a:pt x="8576" y="12960"/>
                    <a:pt x="8942" y="13348"/>
                  </a:cubicBezTo>
                  <a:cubicBezTo>
                    <a:pt x="7870" y="13431"/>
                    <a:pt x="6858" y="14288"/>
                    <a:pt x="6335" y="15241"/>
                  </a:cubicBezTo>
                  <a:cubicBezTo>
                    <a:pt x="6626" y="15106"/>
                    <a:pt x="6942" y="15044"/>
                    <a:pt x="7260" y="15044"/>
                  </a:cubicBezTo>
                  <a:cubicBezTo>
                    <a:pt x="8149" y="15044"/>
                    <a:pt x="9065" y="15528"/>
                    <a:pt x="9573" y="16265"/>
                  </a:cubicBezTo>
                  <a:cubicBezTo>
                    <a:pt x="9444" y="16231"/>
                    <a:pt x="9312" y="16216"/>
                    <a:pt x="9180" y="16216"/>
                  </a:cubicBezTo>
                  <a:cubicBezTo>
                    <a:pt x="8412" y="16216"/>
                    <a:pt x="7625" y="16740"/>
                    <a:pt x="7168" y="17360"/>
                  </a:cubicBezTo>
                  <a:cubicBezTo>
                    <a:pt x="6608" y="16777"/>
                    <a:pt x="5692" y="16384"/>
                    <a:pt x="4870" y="16348"/>
                  </a:cubicBezTo>
                  <a:cubicBezTo>
                    <a:pt x="4839" y="16347"/>
                    <a:pt x="4808" y="16347"/>
                    <a:pt x="4776" y="16347"/>
                  </a:cubicBezTo>
                  <a:cubicBezTo>
                    <a:pt x="3997" y="16347"/>
                    <a:pt x="3215" y="16631"/>
                    <a:pt x="2632" y="17158"/>
                  </a:cubicBezTo>
                  <a:cubicBezTo>
                    <a:pt x="2427" y="16831"/>
                    <a:pt x="2046" y="16717"/>
                    <a:pt x="1662" y="16717"/>
                  </a:cubicBezTo>
                  <a:cubicBezTo>
                    <a:pt x="1556" y="16717"/>
                    <a:pt x="1449" y="16725"/>
                    <a:pt x="1346" y="16741"/>
                  </a:cubicBezTo>
                  <a:cubicBezTo>
                    <a:pt x="858" y="16824"/>
                    <a:pt x="417" y="17074"/>
                    <a:pt x="0" y="17336"/>
                  </a:cubicBezTo>
                  <a:cubicBezTo>
                    <a:pt x="111" y="17311"/>
                    <a:pt x="223" y="17300"/>
                    <a:pt x="334" y="17300"/>
                  </a:cubicBezTo>
                  <a:cubicBezTo>
                    <a:pt x="1138" y="17300"/>
                    <a:pt x="1937" y="17909"/>
                    <a:pt x="2167" y="18693"/>
                  </a:cubicBezTo>
                  <a:cubicBezTo>
                    <a:pt x="2455" y="18494"/>
                    <a:pt x="2929" y="18412"/>
                    <a:pt x="3361" y="18412"/>
                  </a:cubicBezTo>
                  <a:cubicBezTo>
                    <a:pt x="3574" y="18412"/>
                    <a:pt x="3777" y="18432"/>
                    <a:pt x="3941" y="18467"/>
                  </a:cubicBezTo>
                  <a:cubicBezTo>
                    <a:pt x="4453" y="18586"/>
                    <a:pt x="4894" y="18920"/>
                    <a:pt x="5156" y="19372"/>
                  </a:cubicBezTo>
                  <a:cubicBezTo>
                    <a:pt x="5113" y="19370"/>
                    <a:pt x="5070" y="19369"/>
                    <a:pt x="5026" y="19369"/>
                  </a:cubicBezTo>
                  <a:cubicBezTo>
                    <a:pt x="3971" y="19369"/>
                    <a:pt x="2752" y="20052"/>
                    <a:pt x="2215" y="20944"/>
                  </a:cubicBezTo>
                  <a:cubicBezTo>
                    <a:pt x="2649" y="20565"/>
                    <a:pt x="3489" y="20478"/>
                    <a:pt x="4103" y="20478"/>
                  </a:cubicBezTo>
                  <a:cubicBezTo>
                    <a:pt x="4145" y="20478"/>
                    <a:pt x="4187" y="20479"/>
                    <a:pt x="4227" y="20479"/>
                  </a:cubicBezTo>
                  <a:cubicBezTo>
                    <a:pt x="4846" y="20503"/>
                    <a:pt x="5453" y="20741"/>
                    <a:pt x="5906" y="21170"/>
                  </a:cubicBezTo>
                  <a:cubicBezTo>
                    <a:pt x="6527" y="20166"/>
                    <a:pt x="7586" y="19557"/>
                    <a:pt x="8759" y="19557"/>
                  </a:cubicBezTo>
                  <a:cubicBezTo>
                    <a:pt x="8824" y="19557"/>
                    <a:pt x="8889" y="19559"/>
                    <a:pt x="8954" y="19563"/>
                  </a:cubicBezTo>
                  <a:cubicBezTo>
                    <a:pt x="7882" y="20015"/>
                    <a:pt x="7097" y="21134"/>
                    <a:pt x="6799" y="22289"/>
                  </a:cubicBezTo>
                  <a:cubicBezTo>
                    <a:pt x="7489" y="22099"/>
                    <a:pt x="8120" y="21694"/>
                    <a:pt x="8561" y="21122"/>
                  </a:cubicBezTo>
                  <a:cubicBezTo>
                    <a:pt x="8943" y="21276"/>
                    <a:pt x="9351" y="21352"/>
                    <a:pt x="9758" y="21352"/>
                  </a:cubicBezTo>
                  <a:cubicBezTo>
                    <a:pt x="10266" y="21352"/>
                    <a:pt x="10772" y="21234"/>
                    <a:pt x="11228" y="21003"/>
                  </a:cubicBezTo>
                  <a:cubicBezTo>
                    <a:pt x="12038" y="20587"/>
                    <a:pt x="12704" y="19610"/>
                    <a:pt x="12931" y="18717"/>
                  </a:cubicBezTo>
                  <a:cubicBezTo>
                    <a:pt x="13681" y="18289"/>
                    <a:pt x="14205" y="17455"/>
                    <a:pt x="14252" y="16574"/>
                  </a:cubicBezTo>
                  <a:cubicBezTo>
                    <a:pt x="14300" y="15705"/>
                    <a:pt x="13776" y="14741"/>
                    <a:pt x="13073" y="14229"/>
                  </a:cubicBezTo>
                  <a:cubicBezTo>
                    <a:pt x="13633" y="13419"/>
                    <a:pt x="13800" y="12347"/>
                    <a:pt x="13526" y="11407"/>
                  </a:cubicBezTo>
                  <a:cubicBezTo>
                    <a:pt x="13252" y="10454"/>
                    <a:pt x="12609" y="9680"/>
                    <a:pt x="11704" y="9299"/>
                  </a:cubicBezTo>
                  <a:cubicBezTo>
                    <a:pt x="12228" y="7514"/>
                    <a:pt x="11430" y="5347"/>
                    <a:pt x="9692" y="4656"/>
                  </a:cubicBezTo>
                  <a:cubicBezTo>
                    <a:pt x="10014" y="3846"/>
                    <a:pt x="9799" y="2834"/>
                    <a:pt x="9156" y="2227"/>
                  </a:cubicBezTo>
                  <a:cubicBezTo>
                    <a:pt x="8656" y="1755"/>
                    <a:pt x="8005" y="1260"/>
                    <a:pt x="7359" y="1260"/>
                  </a:cubicBezTo>
                  <a:cubicBezTo>
                    <a:pt x="7191" y="1260"/>
                    <a:pt x="7023" y="1294"/>
                    <a:pt x="6858" y="1370"/>
                  </a:cubicBezTo>
                  <a:cubicBezTo>
                    <a:pt x="6501" y="703"/>
                    <a:pt x="5846" y="203"/>
                    <a:pt x="5120" y="48"/>
                  </a:cubicBezTo>
                  <a:cubicBezTo>
                    <a:pt x="4953" y="17"/>
                    <a:pt x="4776" y="1"/>
                    <a:pt x="4595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55;p57"/>
            <p:cNvSpPr/>
            <p:nvPr/>
          </p:nvSpPr>
          <p:spPr>
            <a:xfrm>
              <a:off x="2895875" y="2421575"/>
              <a:ext cx="912050" cy="1238550"/>
            </a:xfrm>
            <a:custGeom>
              <a:avLst/>
              <a:gdLst/>
              <a:ahLst/>
              <a:cxnLst/>
              <a:rect l="l" t="t" r="r" b="b"/>
              <a:pathLst>
                <a:path w="36482" h="49542" extrusionOk="0">
                  <a:moveTo>
                    <a:pt x="18430" y="1"/>
                  </a:moveTo>
                  <a:cubicBezTo>
                    <a:pt x="17993" y="1"/>
                    <a:pt x="17553" y="16"/>
                    <a:pt x="17110" y="47"/>
                  </a:cubicBezTo>
                  <a:cubicBezTo>
                    <a:pt x="8264" y="678"/>
                    <a:pt x="1096" y="7810"/>
                    <a:pt x="430" y="16657"/>
                  </a:cubicBezTo>
                  <a:cubicBezTo>
                    <a:pt x="1" y="22288"/>
                    <a:pt x="2168" y="27432"/>
                    <a:pt x="5859" y="31016"/>
                  </a:cubicBezTo>
                  <a:cubicBezTo>
                    <a:pt x="8788" y="33849"/>
                    <a:pt x="10336" y="37826"/>
                    <a:pt x="10336" y="41898"/>
                  </a:cubicBezTo>
                  <a:lnTo>
                    <a:pt x="10336" y="49542"/>
                  </a:lnTo>
                  <a:lnTo>
                    <a:pt x="26528" y="49542"/>
                  </a:lnTo>
                  <a:lnTo>
                    <a:pt x="26528" y="42088"/>
                  </a:lnTo>
                  <a:cubicBezTo>
                    <a:pt x="26528" y="37921"/>
                    <a:pt x="28100" y="33849"/>
                    <a:pt x="31076" y="30932"/>
                  </a:cubicBezTo>
                  <a:cubicBezTo>
                    <a:pt x="34410" y="27658"/>
                    <a:pt x="36482" y="23098"/>
                    <a:pt x="36482" y="18050"/>
                  </a:cubicBezTo>
                  <a:cubicBezTo>
                    <a:pt x="36482" y="8080"/>
                    <a:pt x="28405" y="1"/>
                    <a:pt x="18430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156;p57"/>
            <p:cNvSpPr/>
            <p:nvPr/>
          </p:nvSpPr>
          <p:spPr>
            <a:xfrm>
              <a:off x="3253075" y="3687500"/>
              <a:ext cx="206900" cy="175625"/>
            </a:xfrm>
            <a:custGeom>
              <a:avLst/>
              <a:gdLst/>
              <a:ahLst/>
              <a:cxnLst/>
              <a:rect l="l" t="t" r="r" b="b"/>
              <a:pathLst>
                <a:path w="8276" h="7025" extrusionOk="0">
                  <a:moveTo>
                    <a:pt x="0" y="0"/>
                  </a:moveTo>
                  <a:lnTo>
                    <a:pt x="0" y="4917"/>
                  </a:lnTo>
                  <a:cubicBezTo>
                    <a:pt x="0" y="6084"/>
                    <a:pt x="941" y="7025"/>
                    <a:pt x="2108" y="7025"/>
                  </a:cubicBezTo>
                  <a:lnTo>
                    <a:pt x="6180" y="7025"/>
                  </a:lnTo>
                  <a:cubicBezTo>
                    <a:pt x="7335" y="7025"/>
                    <a:pt x="8275" y="6084"/>
                    <a:pt x="8275" y="4917"/>
                  </a:cubicBezTo>
                  <a:lnTo>
                    <a:pt x="827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157;p57"/>
            <p:cNvSpPr/>
            <p:nvPr/>
          </p:nvSpPr>
          <p:spPr>
            <a:xfrm>
              <a:off x="3253075" y="3687500"/>
              <a:ext cx="206900" cy="175625"/>
            </a:xfrm>
            <a:custGeom>
              <a:avLst/>
              <a:gdLst/>
              <a:ahLst/>
              <a:cxnLst/>
              <a:rect l="l" t="t" r="r" b="b"/>
              <a:pathLst>
                <a:path w="8276" h="7025" extrusionOk="0">
                  <a:moveTo>
                    <a:pt x="0" y="0"/>
                  </a:moveTo>
                  <a:lnTo>
                    <a:pt x="0" y="4917"/>
                  </a:lnTo>
                  <a:cubicBezTo>
                    <a:pt x="0" y="6084"/>
                    <a:pt x="941" y="7025"/>
                    <a:pt x="2108" y="7025"/>
                  </a:cubicBezTo>
                  <a:lnTo>
                    <a:pt x="6180" y="7025"/>
                  </a:lnTo>
                  <a:cubicBezTo>
                    <a:pt x="7335" y="7025"/>
                    <a:pt x="8275" y="6084"/>
                    <a:pt x="8275" y="4917"/>
                  </a:cubicBezTo>
                  <a:lnTo>
                    <a:pt x="8275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58;p57"/>
            <p:cNvSpPr/>
            <p:nvPr/>
          </p:nvSpPr>
          <p:spPr>
            <a:xfrm>
              <a:off x="3153050" y="3462750"/>
              <a:ext cx="406925" cy="345600"/>
            </a:xfrm>
            <a:custGeom>
              <a:avLst/>
              <a:gdLst/>
              <a:ahLst/>
              <a:cxnLst/>
              <a:rect l="l" t="t" r="r" b="b"/>
              <a:pathLst>
                <a:path w="16277" h="13824" extrusionOk="0">
                  <a:moveTo>
                    <a:pt x="1" y="1"/>
                  </a:moveTo>
                  <a:lnTo>
                    <a:pt x="1" y="9692"/>
                  </a:lnTo>
                  <a:cubicBezTo>
                    <a:pt x="1" y="11978"/>
                    <a:pt x="1846" y="13824"/>
                    <a:pt x="4132" y="13824"/>
                  </a:cubicBezTo>
                  <a:lnTo>
                    <a:pt x="12145" y="13824"/>
                  </a:lnTo>
                  <a:cubicBezTo>
                    <a:pt x="14431" y="13824"/>
                    <a:pt x="16277" y="11978"/>
                    <a:pt x="16277" y="9692"/>
                  </a:cubicBezTo>
                  <a:lnTo>
                    <a:pt x="16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159;p57"/>
            <p:cNvSpPr/>
            <p:nvPr/>
          </p:nvSpPr>
          <p:spPr>
            <a:xfrm>
              <a:off x="3083400" y="3505125"/>
              <a:ext cx="546225" cy="124250"/>
            </a:xfrm>
            <a:custGeom>
              <a:avLst/>
              <a:gdLst/>
              <a:ahLst/>
              <a:cxnLst/>
              <a:rect l="l" t="t" r="r" b="b"/>
              <a:pathLst>
                <a:path w="21849" h="4970" extrusionOk="0">
                  <a:moveTo>
                    <a:pt x="20523" y="1"/>
                  </a:moveTo>
                  <a:cubicBezTo>
                    <a:pt x="20473" y="1"/>
                    <a:pt x="20423" y="3"/>
                    <a:pt x="20372" y="8"/>
                  </a:cubicBezTo>
                  <a:lnTo>
                    <a:pt x="1489" y="1997"/>
                  </a:lnTo>
                  <a:cubicBezTo>
                    <a:pt x="668" y="2080"/>
                    <a:pt x="1" y="2806"/>
                    <a:pt x="1" y="3628"/>
                  </a:cubicBezTo>
                  <a:cubicBezTo>
                    <a:pt x="1" y="4398"/>
                    <a:pt x="587" y="4969"/>
                    <a:pt x="1337" y="4969"/>
                  </a:cubicBezTo>
                  <a:cubicBezTo>
                    <a:pt x="1387" y="4969"/>
                    <a:pt x="1438" y="4967"/>
                    <a:pt x="1489" y="4961"/>
                  </a:cubicBezTo>
                  <a:lnTo>
                    <a:pt x="20372" y="2973"/>
                  </a:lnTo>
                  <a:cubicBezTo>
                    <a:pt x="21182" y="2890"/>
                    <a:pt x="21849" y="2152"/>
                    <a:pt x="21849" y="1330"/>
                  </a:cubicBezTo>
                  <a:cubicBezTo>
                    <a:pt x="21849" y="571"/>
                    <a:pt x="21263" y="1"/>
                    <a:pt x="2052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160;p57"/>
            <p:cNvSpPr/>
            <p:nvPr/>
          </p:nvSpPr>
          <p:spPr>
            <a:xfrm>
              <a:off x="3083400" y="3635500"/>
              <a:ext cx="546225" cy="124250"/>
            </a:xfrm>
            <a:custGeom>
              <a:avLst/>
              <a:gdLst/>
              <a:ahLst/>
              <a:cxnLst/>
              <a:rect l="l" t="t" r="r" b="b"/>
              <a:pathLst>
                <a:path w="21849" h="4970" extrusionOk="0">
                  <a:moveTo>
                    <a:pt x="20523" y="1"/>
                  </a:moveTo>
                  <a:cubicBezTo>
                    <a:pt x="20473" y="1"/>
                    <a:pt x="20423" y="3"/>
                    <a:pt x="20372" y="8"/>
                  </a:cubicBezTo>
                  <a:lnTo>
                    <a:pt x="1489" y="1997"/>
                  </a:lnTo>
                  <a:cubicBezTo>
                    <a:pt x="668" y="2080"/>
                    <a:pt x="1" y="2818"/>
                    <a:pt x="1" y="3640"/>
                  </a:cubicBezTo>
                  <a:cubicBezTo>
                    <a:pt x="1" y="4399"/>
                    <a:pt x="587" y="4969"/>
                    <a:pt x="1336" y="4969"/>
                  </a:cubicBezTo>
                  <a:cubicBezTo>
                    <a:pt x="1387" y="4969"/>
                    <a:pt x="1438" y="4967"/>
                    <a:pt x="1489" y="4961"/>
                  </a:cubicBezTo>
                  <a:lnTo>
                    <a:pt x="20372" y="2973"/>
                  </a:lnTo>
                  <a:cubicBezTo>
                    <a:pt x="21182" y="2890"/>
                    <a:pt x="21849" y="2163"/>
                    <a:pt x="21849" y="1342"/>
                  </a:cubicBezTo>
                  <a:cubicBezTo>
                    <a:pt x="21849" y="572"/>
                    <a:pt x="21263" y="1"/>
                    <a:pt x="2052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61;p57"/>
            <p:cNvSpPr/>
            <p:nvPr/>
          </p:nvSpPr>
          <p:spPr>
            <a:xfrm>
              <a:off x="3083400" y="3505125"/>
              <a:ext cx="546225" cy="124250"/>
            </a:xfrm>
            <a:custGeom>
              <a:avLst/>
              <a:gdLst/>
              <a:ahLst/>
              <a:cxnLst/>
              <a:rect l="l" t="t" r="r" b="b"/>
              <a:pathLst>
                <a:path w="21849" h="4970" extrusionOk="0">
                  <a:moveTo>
                    <a:pt x="20523" y="1"/>
                  </a:moveTo>
                  <a:cubicBezTo>
                    <a:pt x="20473" y="1"/>
                    <a:pt x="20423" y="3"/>
                    <a:pt x="20372" y="8"/>
                  </a:cubicBezTo>
                  <a:lnTo>
                    <a:pt x="1489" y="1997"/>
                  </a:lnTo>
                  <a:cubicBezTo>
                    <a:pt x="668" y="2080"/>
                    <a:pt x="1" y="2806"/>
                    <a:pt x="1" y="3628"/>
                  </a:cubicBezTo>
                  <a:cubicBezTo>
                    <a:pt x="1" y="4398"/>
                    <a:pt x="587" y="4969"/>
                    <a:pt x="1337" y="4969"/>
                  </a:cubicBezTo>
                  <a:cubicBezTo>
                    <a:pt x="1387" y="4969"/>
                    <a:pt x="1438" y="4967"/>
                    <a:pt x="1489" y="4961"/>
                  </a:cubicBezTo>
                  <a:lnTo>
                    <a:pt x="20372" y="2973"/>
                  </a:lnTo>
                  <a:cubicBezTo>
                    <a:pt x="21182" y="2890"/>
                    <a:pt x="21849" y="2152"/>
                    <a:pt x="21849" y="1330"/>
                  </a:cubicBezTo>
                  <a:cubicBezTo>
                    <a:pt x="21849" y="571"/>
                    <a:pt x="21263" y="1"/>
                    <a:pt x="2052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62;p57"/>
            <p:cNvSpPr/>
            <p:nvPr/>
          </p:nvSpPr>
          <p:spPr>
            <a:xfrm>
              <a:off x="3083400" y="3635500"/>
              <a:ext cx="546225" cy="124250"/>
            </a:xfrm>
            <a:custGeom>
              <a:avLst/>
              <a:gdLst/>
              <a:ahLst/>
              <a:cxnLst/>
              <a:rect l="l" t="t" r="r" b="b"/>
              <a:pathLst>
                <a:path w="21849" h="4970" extrusionOk="0">
                  <a:moveTo>
                    <a:pt x="20523" y="1"/>
                  </a:moveTo>
                  <a:cubicBezTo>
                    <a:pt x="20473" y="1"/>
                    <a:pt x="20423" y="3"/>
                    <a:pt x="20372" y="8"/>
                  </a:cubicBezTo>
                  <a:lnTo>
                    <a:pt x="1489" y="1997"/>
                  </a:lnTo>
                  <a:cubicBezTo>
                    <a:pt x="668" y="2080"/>
                    <a:pt x="1" y="2818"/>
                    <a:pt x="1" y="3640"/>
                  </a:cubicBezTo>
                  <a:cubicBezTo>
                    <a:pt x="1" y="4399"/>
                    <a:pt x="587" y="4969"/>
                    <a:pt x="1336" y="4969"/>
                  </a:cubicBezTo>
                  <a:cubicBezTo>
                    <a:pt x="1387" y="4969"/>
                    <a:pt x="1438" y="4967"/>
                    <a:pt x="1489" y="4961"/>
                  </a:cubicBezTo>
                  <a:lnTo>
                    <a:pt x="20372" y="2973"/>
                  </a:lnTo>
                  <a:cubicBezTo>
                    <a:pt x="21182" y="2890"/>
                    <a:pt x="21849" y="2163"/>
                    <a:pt x="21849" y="1342"/>
                  </a:cubicBezTo>
                  <a:cubicBezTo>
                    <a:pt x="21849" y="572"/>
                    <a:pt x="21263" y="1"/>
                    <a:pt x="2052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63;p57"/>
            <p:cNvSpPr/>
            <p:nvPr/>
          </p:nvSpPr>
          <p:spPr>
            <a:xfrm>
              <a:off x="3131025" y="3445500"/>
              <a:ext cx="450975" cy="34550"/>
            </a:xfrm>
            <a:custGeom>
              <a:avLst/>
              <a:gdLst/>
              <a:ahLst/>
              <a:cxnLst/>
              <a:rect l="l" t="t" r="r" b="b"/>
              <a:pathLst>
                <a:path w="18039" h="1382" extrusionOk="0">
                  <a:moveTo>
                    <a:pt x="691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691" y="1381"/>
                  </a:cubicBezTo>
                  <a:lnTo>
                    <a:pt x="17348" y="1381"/>
                  </a:lnTo>
                  <a:cubicBezTo>
                    <a:pt x="17729" y="1381"/>
                    <a:pt x="18039" y="1072"/>
                    <a:pt x="18039" y="691"/>
                  </a:cubicBezTo>
                  <a:cubicBezTo>
                    <a:pt x="18039" y="310"/>
                    <a:pt x="17729" y="0"/>
                    <a:pt x="1734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64;p57"/>
            <p:cNvSpPr/>
            <p:nvPr/>
          </p:nvSpPr>
          <p:spPr>
            <a:xfrm>
              <a:off x="3131025" y="3445500"/>
              <a:ext cx="450975" cy="34550"/>
            </a:xfrm>
            <a:custGeom>
              <a:avLst/>
              <a:gdLst/>
              <a:ahLst/>
              <a:cxnLst/>
              <a:rect l="l" t="t" r="r" b="b"/>
              <a:pathLst>
                <a:path w="18039" h="1382" extrusionOk="0">
                  <a:moveTo>
                    <a:pt x="691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691" y="1381"/>
                  </a:cubicBezTo>
                  <a:lnTo>
                    <a:pt x="17348" y="1381"/>
                  </a:lnTo>
                  <a:cubicBezTo>
                    <a:pt x="17729" y="1381"/>
                    <a:pt x="18039" y="1072"/>
                    <a:pt x="18039" y="691"/>
                  </a:cubicBezTo>
                  <a:cubicBezTo>
                    <a:pt x="18039" y="310"/>
                    <a:pt x="17729" y="0"/>
                    <a:pt x="1734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65;p57"/>
            <p:cNvSpPr/>
            <p:nvPr/>
          </p:nvSpPr>
          <p:spPr>
            <a:xfrm>
              <a:off x="2950650" y="2500725"/>
              <a:ext cx="341150" cy="469150"/>
            </a:xfrm>
            <a:custGeom>
              <a:avLst/>
              <a:gdLst/>
              <a:ahLst/>
              <a:cxnLst/>
              <a:rect l="l" t="t" r="r" b="b"/>
              <a:pathLst>
                <a:path w="13646" h="18766" extrusionOk="0">
                  <a:moveTo>
                    <a:pt x="10192" y="1"/>
                  </a:moveTo>
                  <a:cubicBezTo>
                    <a:pt x="6787" y="1620"/>
                    <a:pt x="3954" y="4394"/>
                    <a:pt x="2251" y="7764"/>
                  </a:cubicBezTo>
                  <a:cubicBezTo>
                    <a:pt x="548" y="11133"/>
                    <a:pt x="1" y="15062"/>
                    <a:pt x="703" y="18765"/>
                  </a:cubicBezTo>
                  <a:cubicBezTo>
                    <a:pt x="1001" y="15241"/>
                    <a:pt x="2572" y="11609"/>
                    <a:pt x="4847" y="8883"/>
                  </a:cubicBezTo>
                  <a:cubicBezTo>
                    <a:pt x="7109" y="6168"/>
                    <a:pt x="10228" y="4156"/>
                    <a:pt x="13645" y="3239"/>
                  </a:cubicBezTo>
                  <a:cubicBezTo>
                    <a:pt x="12419" y="2132"/>
                    <a:pt x="11419" y="1108"/>
                    <a:pt x="10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66;p57"/>
            <p:cNvSpPr/>
            <p:nvPr/>
          </p:nvSpPr>
          <p:spPr>
            <a:xfrm>
              <a:off x="1890100" y="1775950"/>
              <a:ext cx="1213875" cy="617650"/>
            </a:xfrm>
            <a:custGeom>
              <a:avLst/>
              <a:gdLst/>
              <a:ahLst/>
              <a:cxnLst/>
              <a:rect l="l" t="t" r="r" b="b"/>
              <a:pathLst>
                <a:path w="48555" h="24706" extrusionOk="0">
                  <a:moveTo>
                    <a:pt x="41367" y="1"/>
                  </a:moveTo>
                  <a:cubicBezTo>
                    <a:pt x="27493" y="1"/>
                    <a:pt x="13626" y="1322"/>
                    <a:pt x="1" y="3941"/>
                  </a:cubicBezTo>
                  <a:lnTo>
                    <a:pt x="32624" y="24706"/>
                  </a:lnTo>
                  <a:lnTo>
                    <a:pt x="48554" y="119"/>
                  </a:lnTo>
                  <a:cubicBezTo>
                    <a:pt x="46159" y="40"/>
                    <a:pt x="43763" y="1"/>
                    <a:pt x="4136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67;p57"/>
            <p:cNvSpPr/>
            <p:nvPr/>
          </p:nvSpPr>
          <p:spPr>
            <a:xfrm>
              <a:off x="4707125" y="3177350"/>
              <a:ext cx="1129625" cy="862850"/>
            </a:xfrm>
            <a:custGeom>
              <a:avLst/>
              <a:gdLst/>
              <a:ahLst/>
              <a:cxnLst/>
              <a:rect l="l" t="t" r="r" b="b"/>
              <a:pathLst>
                <a:path w="45185" h="34514" extrusionOk="0">
                  <a:moveTo>
                    <a:pt x="37827" y="0"/>
                  </a:moveTo>
                  <a:cubicBezTo>
                    <a:pt x="16417" y="0"/>
                    <a:pt x="4290" y="11993"/>
                    <a:pt x="0" y="16727"/>
                  </a:cubicBezTo>
                  <a:lnTo>
                    <a:pt x="6966" y="30372"/>
                  </a:lnTo>
                  <a:cubicBezTo>
                    <a:pt x="10692" y="32550"/>
                    <a:pt x="14740" y="34003"/>
                    <a:pt x="18908" y="34396"/>
                  </a:cubicBezTo>
                  <a:cubicBezTo>
                    <a:pt x="19765" y="34475"/>
                    <a:pt x="20625" y="34514"/>
                    <a:pt x="21486" y="34514"/>
                  </a:cubicBezTo>
                  <a:cubicBezTo>
                    <a:pt x="28005" y="34514"/>
                    <a:pt x="34540" y="32279"/>
                    <a:pt x="39672" y="28336"/>
                  </a:cubicBezTo>
                  <a:lnTo>
                    <a:pt x="40053" y="27681"/>
                  </a:lnTo>
                  <a:cubicBezTo>
                    <a:pt x="44827" y="19418"/>
                    <a:pt x="45185" y="9333"/>
                    <a:pt x="41017" y="761"/>
                  </a:cubicBezTo>
                  <a:lnTo>
                    <a:pt x="40684" y="70"/>
                  </a:lnTo>
                  <a:cubicBezTo>
                    <a:pt x="39714" y="23"/>
                    <a:pt x="38762" y="0"/>
                    <a:pt x="37827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68;p57"/>
            <p:cNvSpPr/>
            <p:nvPr/>
          </p:nvSpPr>
          <p:spPr>
            <a:xfrm>
              <a:off x="3538825" y="3380900"/>
              <a:ext cx="2282150" cy="2183325"/>
            </a:xfrm>
            <a:custGeom>
              <a:avLst/>
              <a:gdLst/>
              <a:ahLst/>
              <a:cxnLst/>
              <a:rect l="l" t="t" r="r" b="b"/>
              <a:pathLst>
                <a:path w="91286" h="87333" extrusionOk="0">
                  <a:moveTo>
                    <a:pt x="87821" y="17741"/>
                  </a:moveTo>
                  <a:lnTo>
                    <a:pt x="87761" y="17843"/>
                  </a:lnTo>
                  <a:lnTo>
                    <a:pt x="87761" y="17843"/>
                  </a:lnTo>
                  <a:cubicBezTo>
                    <a:pt x="87782" y="17810"/>
                    <a:pt x="87801" y="17775"/>
                    <a:pt x="87821" y="17741"/>
                  </a:cubicBezTo>
                  <a:close/>
                  <a:moveTo>
                    <a:pt x="90155" y="1"/>
                  </a:moveTo>
                  <a:lnTo>
                    <a:pt x="90155" y="1"/>
                  </a:lnTo>
                  <a:cubicBezTo>
                    <a:pt x="87523" y="19312"/>
                    <a:pt x="72331" y="21801"/>
                    <a:pt x="68914" y="22110"/>
                  </a:cubicBezTo>
                  <a:cubicBezTo>
                    <a:pt x="67306" y="22146"/>
                    <a:pt x="65544" y="22158"/>
                    <a:pt x="63627" y="22158"/>
                  </a:cubicBezTo>
                  <a:lnTo>
                    <a:pt x="29028" y="22158"/>
                  </a:lnTo>
                  <a:lnTo>
                    <a:pt x="29028" y="6323"/>
                  </a:lnTo>
                  <a:lnTo>
                    <a:pt x="0" y="42149"/>
                  </a:lnTo>
                  <a:lnTo>
                    <a:pt x="29028" y="87333"/>
                  </a:lnTo>
                  <a:lnTo>
                    <a:pt x="29028" y="70831"/>
                  </a:lnTo>
                  <a:lnTo>
                    <a:pt x="38898" y="70831"/>
                  </a:lnTo>
                  <a:cubicBezTo>
                    <a:pt x="50209" y="70831"/>
                    <a:pt x="60651" y="64806"/>
                    <a:pt x="66306" y="55007"/>
                  </a:cubicBezTo>
                  <a:lnTo>
                    <a:pt x="83916" y="24516"/>
                  </a:lnTo>
                  <a:lnTo>
                    <a:pt x="86785" y="19539"/>
                  </a:lnTo>
                  <a:cubicBezTo>
                    <a:pt x="86785" y="19539"/>
                    <a:pt x="86785" y="19539"/>
                    <a:pt x="86785" y="19527"/>
                  </a:cubicBezTo>
                  <a:lnTo>
                    <a:pt x="87761" y="17843"/>
                  </a:lnTo>
                  <a:lnTo>
                    <a:pt x="87761" y="17843"/>
                  </a:lnTo>
                  <a:cubicBezTo>
                    <a:pt x="87670" y="17996"/>
                    <a:pt x="87571" y="18142"/>
                    <a:pt x="87464" y="18289"/>
                  </a:cubicBezTo>
                  <a:cubicBezTo>
                    <a:pt x="90381" y="12609"/>
                    <a:pt x="91286" y="6168"/>
                    <a:pt x="90155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69;p57"/>
            <p:cNvSpPr/>
            <p:nvPr/>
          </p:nvSpPr>
          <p:spPr>
            <a:xfrm>
              <a:off x="3620375" y="4104425"/>
              <a:ext cx="1742500" cy="925225"/>
            </a:xfrm>
            <a:custGeom>
              <a:avLst/>
              <a:gdLst/>
              <a:ahLst/>
              <a:cxnLst/>
              <a:rect l="l" t="t" r="r" b="b"/>
              <a:pathLst>
                <a:path w="69700" h="37009" extrusionOk="0">
                  <a:moveTo>
                    <a:pt x="52665" y="0"/>
                  </a:moveTo>
                  <a:cubicBezTo>
                    <a:pt x="50351" y="0"/>
                    <a:pt x="48172" y="1779"/>
                    <a:pt x="46899" y="3814"/>
                  </a:cubicBezTo>
                  <a:cubicBezTo>
                    <a:pt x="45447" y="6135"/>
                    <a:pt x="44733" y="8862"/>
                    <a:pt x="43244" y="11160"/>
                  </a:cubicBezTo>
                  <a:cubicBezTo>
                    <a:pt x="41968" y="13131"/>
                    <a:pt x="39806" y="14831"/>
                    <a:pt x="37549" y="14831"/>
                  </a:cubicBezTo>
                  <a:cubicBezTo>
                    <a:pt x="37174" y="14831"/>
                    <a:pt x="36798" y="14784"/>
                    <a:pt x="36422" y="14684"/>
                  </a:cubicBezTo>
                  <a:cubicBezTo>
                    <a:pt x="32576" y="13660"/>
                    <a:pt x="31445" y="8040"/>
                    <a:pt x="27599" y="7028"/>
                  </a:cubicBezTo>
                  <a:cubicBezTo>
                    <a:pt x="27215" y="6927"/>
                    <a:pt x="26829" y="6880"/>
                    <a:pt x="26444" y="6880"/>
                  </a:cubicBezTo>
                  <a:cubicBezTo>
                    <a:pt x="24480" y="6880"/>
                    <a:pt x="22558" y="8109"/>
                    <a:pt x="21194" y="9612"/>
                  </a:cubicBezTo>
                  <a:cubicBezTo>
                    <a:pt x="19551" y="11398"/>
                    <a:pt x="18396" y="13589"/>
                    <a:pt x="16658" y="15279"/>
                  </a:cubicBezTo>
                  <a:cubicBezTo>
                    <a:pt x="15376" y="16526"/>
                    <a:pt x="13596" y="17462"/>
                    <a:pt x="11866" y="17462"/>
                  </a:cubicBezTo>
                  <a:cubicBezTo>
                    <a:pt x="11250" y="17462"/>
                    <a:pt x="10640" y="17343"/>
                    <a:pt x="10062" y="17077"/>
                  </a:cubicBezTo>
                  <a:cubicBezTo>
                    <a:pt x="8335" y="16279"/>
                    <a:pt x="7192" y="14291"/>
                    <a:pt x="5311" y="14041"/>
                  </a:cubicBezTo>
                  <a:cubicBezTo>
                    <a:pt x="5184" y="14025"/>
                    <a:pt x="5059" y="14017"/>
                    <a:pt x="4934" y="14017"/>
                  </a:cubicBezTo>
                  <a:cubicBezTo>
                    <a:pt x="3429" y="14017"/>
                    <a:pt x="2080" y="15168"/>
                    <a:pt x="1168" y="16410"/>
                  </a:cubicBezTo>
                  <a:cubicBezTo>
                    <a:pt x="727" y="17006"/>
                    <a:pt x="334" y="17637"/>
                    <a:pt x="1" y="18292"/>
                  </a:cubicBezTo>
                  <a:lnTo>
                    <a:pt x="9954" y="33794"/>
                  </a:lnTo>
                  <a:cubicBezTo>
                    <a:pt x="12776" y="33389"/>
                    <a:pt x="15479" y="32400"/>
                    <a:pt x="18229" y="31674"/>
                  </a:cubicBezTo>
                  <a:cubicBezTo>
                    <a:pt x="21771" y="30744"/>
                    <a:pt x="25428" y="30288"/>
                    <a:pt x="29086" y="30288"/>
                  </a:cubicBezTo>
                  <a:cubicBezTo>
                    <a:pt x="37320" y="30288"/>
                    <a:pt x="45562" y="32598"/>
                    <a:pt x="52519" y="37008"/>
                  </a:cubicBezTo>
                  <a:cubicBezTo>
                    <a:pt x="56794" y="34317"/>
                    <a:pt x="60437" y="30591"/>
                    <a:pt x="63044" y="26066"/>
                  </a:cubicBezTo>
                  <a:lnTo>
                    <a:pt x="69700" y="14541"/>
                  </a:lnTo>
                  <a:cubicBezTo>
                    <a:pt x="69681" y="14541"/>
                    <a:pt x="69662" y="14541"/>
                    <a:pt x="69644" y="14541"/>
                  </a:cubicBezTo>
                  <a:cubicBezTo>
                    <a:pt x="68464" y="14541"/>
                    <a:pt x="67395" y="15271"/>
                    <a:pt x="66223" y="15470"/>
                  </a:cubicBezTo>
                  <a:cubicBezTo>
                    <a:pt x="65998" y="15508"/>
                    <a:pt x="65775" y="15527"/>
                    <a:pt x="65555" y="15527"/>
                  </a:cubicBezTo>
                  <a:cubicBezTo>
                    <a:pt x="63111" y="15527"/>
                    <a:pt x="61018" y="13258"/>
                    <a:pt x="60068" y="10910"/>
                  </a:cubicBezTo>
                  <a:cubicBezTo>
                    <a:pt x="59032" y="8338"/>
                    <a:pt x="58758" y="5469"/>
                    <a:pt x="57353" y="3087"/>
                  </a:cubicBezTo>
                  <a:cubicBezTo>
                    <a:pt x="56532" y="1682"/>
                    <a:pt x="55246" y="468"/>
                    <a:pt x="53650" y="111"/>
                  </a:cubicBezTo>
                  <a:cubicBezTo>
                    <a:pt x="53321" y="36"/>
                    <a:pt x="52991" y="0"/>
                    <a:pt x="52665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170;p57"/>
            <p:cNvSpPr/>
            <p:nvPr/>
          </p:nvSpPr>
          <p:spPr>
            <a:xfrm>
              <a:off x="4819050" y="4175050"/>
              <a:ext cx="43175" cy="593550"/>
            </a:xfrm>
            <a:custGeom>
              <a:avLst/>
              <a:gdLst/>
              <a:ahLst/>
              <a:cxnLst/>
              <a:rect l="l" t="t" r="r" b="b"/>
              <a:pathLst>
                <a:path w="1727" h="23742" extrusionOk="0">
                  <a:moveTo>
                    <a:pt x="0" y="0"/>
                  </a:moveTo>
                  <a:lnTo>
                    <a:pt x="0" y="23622"/>
                  </a:lnTo>
                  <a:cubicBezTo>
                    <a:pt x="572" y="23646"/>
                    <a:pt x="1143" y="23694"/>
                    <a:pt x="1727" y="23741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171;p57"/>
            <p:cNvSpPr/>
            <p:nvPr/>
          </p:nvSpPr>
          <p:spPr>
            <a:xfrm>
              <a:off x="4734200" y="4134575"/>
              <a:ext cx="196500" cy="80675"/>
            </a:xfrm>
            <a:custGeom>
              <a:avLst/>
              <a:gdLst/>
              <a:ahLst/>
              <a:cxnLst/>
              <a:rect l="l" t="t" r="r" b="b"/>
              <a:pathLst>
                <a:path w="7860" h="3227" extrusionOk="0">
                  <a:moveTo>
                    <a:pt x="1608" y="0"/>
                  </a:moveTo>
                  <a:cubicBezTo>
                    <a:pt x="727" y="0"/>
                    <a:pt x="1" y="726"/>
                    <a:pt x="1" y="1619"/>
                  </a:cubicBezTo>
                  <a:cubicBezTo>
                    <a:pt x="1" y="2512"/>
                    <a:pt x="727" y="3227"/>
                    <a:pt x="1608" y="3227"/>
                  </a:cubicBezTo>
                  <a:lnTo>
                    <a:pt x="7859" y="3227"/>
                  </a:lnTo>
                  <a:lnTo>
                    <a:pt x="7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72;p57"/>
            <p:cNvSpPr/>
            <p:nvPr/>
          </p:nvSpPr>
          <p:spPr>
            <a:xfrm>
              <a:off x="4734200" y="4134575"/>
              <a:ext cx="196500" cy="80675"/>
            </a:xfrm>
            <a:custGeom>
              <a:avLst/>
              <a:gdLst/>
              <a:ahLst/>
              <a:cxnLst/>
              <a:rect l="l" t="t" r="r" b="b"/>
              <a:pathLst>
                <a:path w="7860" h="3227" extrusionOk="0">
                  <a:moveTo>
                    <a:pt x="1608" y="0"/>
                  </a:moveTo>
                  <a:cubicBezTo>
                    <a:pt x="727" y="0"/>
                    <a:pt x="1" y="726"/>
                    <a:pt x="1" y="1619"/>
                  </a:cubicBezTo>
                  <a:cubicBezTo>
                    <a:pt x="1" y="2512"/>
                    <a:pt x="727" y="3227"/>
                    <a:pt x="1608" y="3227"/>
                  </a:cubicBezTo>
                  <a:lnTo>
                    <a:pt x="7859" y="3227"/>
                  </a:lnTo>
                  <a:lnTo>
                    <a:pt x="785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73;p57"/>
            <p:cNvSpPr/>
            <p:nvPr/>
          </p:nvSpPr>
          <p:spPr>
            <a:xfrm>
              <a:off x="4734200" y="4154800"/>
              <a:ext cx="196500" cy="60450"/>
            </a:xfrm>
            <a:custGeom>
              <a:avLst/>
              <a:gdLst/>
              <a:ahLst/>
              <a:cxnLst/>
              <a:rect l="l" t="t" r="r" b="b"/>
              <a:pathLst>
                <a:path w="7860" h="2418" extrusionOk="0">
                  <a:moveTo>
                    <a:pt x="227" y="1"/>
                  </a:moveTo>
                  <a:cubicBezTo>
                    <a:pt x="84" y="239"/>
                    <a:pt x="1" y="513"/>
                    <a:pt x="1" y="810"/>
                  </a:cubicBezTo>
                  <a:cubicBezTo>
                    <a:pt x="1" y="1703"/>
                    <a:pt x="727" y="2418"/>
                    <a:pt x="1608" y="2418"/>
                  </a:cubicBezTo>
                  <a:lnTo>
                    <a:pt x="7859" y="2418"/>
                  </a:lnTo>
                  <a:lnTo>
                    <a:pt x="7859" y="810"/>
                  </a:lnTo>
                  <a:lnTo>
                    <a:pt x="1608" y="810"/>
                  </a:lnTo>
                  <a:cubicBezTo>
                    <a:pt x="1013" y="810"/>
                    <a:pt x="501" y="477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74;p57"/>
            <p:cNvSpPr/>
            <p:nvPr/>
          </p:nvSpPr>
          <p:spPr>
            <a:xfrm>
              <a:off x="4910125" y="3916975"/>
              <a:ext cx="41100" cy="258100"/>
            </a:xfrm>
            <a:custGeom>
              <a:avLst/>
              <a:gdLst/>
              <a:ahLst/>
              <a:cxnLst/>
              <a:rect l="l" t="t" r="r" b="b"/>
              <a:pathLst>
                <a:path w="1644" h="10324" extrusionOk="0">
                  <a:moveTo>
                    <a:pt x="822" y="1"/>
                  </a:moveTo>
                  <a:cubicBezTo>
                    <a:pt x="346" y="763"/>
                    <a:pt x="1" y="2787"/>
                    <a:pt x="1" y="5156"/>
                  </a:cubicBezTo>
                  <a:cubicBezTo>
                    <a:pt x="1" y="7537"/>
                    <a:pt x="346" y="9561"/>
                    <a:pt x="822" y="10323"/>
                  </a:cubicBezTo>
                  <a:cubicBezTo>
                    <a:pt x="1298" y="9561"/>
                    <a:pt x="1644" y="7537"/>
                    <a:pt x="1644" y="5156"/>
                  </a:cubicBezTo>
                  <a:cubicBezTo>
                    <a:pt x="1644" y="2787"/>
                    <a:pt x="1298" y="763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175;p57"/>
            <p:cNvSpPr/>
            <p:nvPr/>
          </p:nvSpPr>
          <p:spPr>
            <a:xfrm>
              <a:off x="4910125" y="3916975"/>
              <a:ext cx="20575" cy="258100"/>
            </a:xfrm>
            <a:custGeom>
              <a:avLst/>
              <a:gdLst/>
              <a:ahLst/>
              <a:cxnLst/>
              <a:rect l="l" t="t" r="r" b="b"/>
              <a:pathLst>
                <a:path w="823" h="10324" extrusionOk="0">
                  <a:moveTo>
                    <a:pt x="822" y="1"/>
                  </a:moveTo>
                  <a:cubicBezTo>
                    <a:pt x="346" y="763"/>
                    <a:pt x="1" y="2787"/>
                    <a:pt x="1" y="5156"/>
                  </a:cubicBezTo>
                  <a:cubicBezTo>
                    <a:pt x="1" y="7537"/>
                    <a:pt x="346" y="9561"/>
                    <a:pt x="822" y="1032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176;p57"/>
            <p:cNvSpPr/>
            <p:nvPr/>
          </p:nvSpPr>
          <p:spPr>
            <a:xfrm>
              <a:off x="4930675" y="4175025"/>
              <a:ext cx="223550" cy="128975"/>
            </a:xfrm>
            <a:custGeom>
              <a:avLst/>
              <a:gdLst/>
              <a:ahLst/>
              <a:cxnLst/>
              <a:rect l="l" t="t" r="r" b="b"/>
              <a:pathLst>
                <a:path w="8942" h="5159" extrusionOk="0">
                  <a:moveTo>
                    <a:pt x="67" y="0"/>
                  </a:moveTo>
                  <a:cubicBezTo>
                    <a:pt x="44" y="0"/>
                    <a:pt x="22" y="1"/>
                    <a:pt x="0" y="1"/>
                  </a:cubicBezTo>
                  <a:cubicBezTo>
                    <a:pt x="417" y="799"/>
                    <a:pt x="2000" y="2097"/>
                    <a:pt x="4060" y="3288"/>
                  </a:cubicBezTo>
                  <a:cubicBezTo>
                    <a:pt x="6071" y="4450"/>
                    <a:pt x="7956" y="5158"/>
                    <a:pt x="8876" y="5158"/>
                  </a:cubicBezTo>
                  <a:cubicBezTo>
                    <a:pt x="8898" y="5158"/>
                    <a:pt x="8920" y="5158"/>
                    <a:pt x="8942" y="5157"/>
                  </a:cubicBezTo>
                  <a:cubicBezTo>
                    <a:pt x="8525" y="4359"/>
                    <a:pt x="6941" y="3061"/>
                    <a:pt x="4882" y="1871"/>
                  </a:cubicBezTo>
                  <a:cubicBezTo>
                    <a:pt x="2871" y="709"/>
                    <a:pt x="997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177;p57"/>
            <p:cNvSpPr/>
            <p:nvPr/>
          </p:nvSpPr>
          <p:spPr>
            <a:xfrm>
              <a:off x="4930675" y="4175025"/>
              <a:ext cx="223550" cy="128925"/>
            </a:xfrm>
            <a:custGeom>
              <a:avLst/>
              <a:gdLst/>
              <a:ahLst/>
              <a:cxnLst/>
              <a:rect l="l" t="t" r="r" b="b"/>
              <a:pathLst>
                <a:path w="8942" h="5157" extrusionOk="0">
                  <a:moveTo>
                    <a:pt x="67" y="0"/>
                  </a:moveTo>
                  <a:cubicBezTo>
                    <a:pt x="44" y="0"/>
                    <a:pt x="22" y="1"/>
                    <a:pt x="0" y="1"/>
                  </a:cubicBezTo>
                  <a:lnTo>
                    <a:pt x="8942" y="5157"/>
                  </a:lnTo>
                  <a:cubicBezTo>
                    <a:pt x="8525" y="4359"/>
                    <a:pt x="6941" y="3061"/>
                    <a:pt x="4882" y="1871"/>
                  </a:cubicBezTo>
                  <a:cubicBezTo>
                    <a:pt x="2871" y="709"/>
                    <a:pt x="997" y="0"/>
                    <a:pt x="6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178;p57"/>
            <p:cNvSpPr/>
            <p:nvPr/>
          </p:nvSpPr>
          <p:spPr>
            <a:xfrm>
              <a:off x="4707125" y="4175025"/>
              <a:ext cx="223575" cy="128975"/>
            </a:xfrm>
            <a:custGeom>
              <a:avLst/>
              <a:gdLst/>
              <a:ahLst/>
              <a:cxnLst/>
              <a:rect l="l" t="t" r="r" b="b"/>
              <a:pathLst>
                <a:path w="8943" h="5159" extrusionOk="0">
                  <a:moveTo>
                    <a:pt x="8876" y="0"/>
                  </a:moveTo>
                  <a:cubicBezTo>
                    <a:pt x="7957" y="0"/>
                    <a:pt x="6071" y="709"/>
                    <a:pt x="4060" y="1871"/>
                  </a:cubicBezTo>
                  <a:cubicBezTo>
                    <a:pt x="2001" y="3061"/>
                    <a:pt x="429" y="4359"/>
                    <a:pt x="0" y="5157"/>
                  </a:cubicBezTo>
                  <a:cubicBezTo>
                    <a:pt x="22" y="5158"/>
                    <a:pt x="44" y="5158"/>
                    <a:pt x="67" y="5158"/>
                  </a:cubicBezTo>
                  <a:cubicBezTo>
                    <a:pt x="997" y="5158"/>
                    <a:pt x="2871" y="4450"/>
                    <a:pt x="4882" y="3288"/>
                  </a:cubicBezTo>
                  <a:cubicBezTo>
                    <a:pt x="6942" y="2097"/>
                    <a:pt x="8525" y="799"/>
                    <a:pt x="8942" y="1"/>
                  </a:cubicBezTo>
                  <a:cubicBezTo>
                    <a:pt x="8921" y="1"/>
                    <a:pt x="8899" y="0"/>
                    <a:pt x="8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179;p57"/>
            <p:cNvSpPr/>
            <p:nvPr/>
          </p:nvSpPr>
          <p:spPr>
            <a:xfrm>
              <a:off x="4707125" y="4175050"/>
              <a:ext cx="223575" cy="128950"/>
            </a:xfrm>
            <a:custGeom>
              <a:avLst/>
              <a:gdLst/>
              <a:ahLst/>
              <a:cxnLst/>
              <a:rect l="l" t="t" r="r" b="b"/>
              <a:pathLst>
                <a:path w="8943" h="5158" extrusionOk="0">
                  <a:moveTo>
                    <a:pt x="8942" y="0"/>
                  </a:moveTo>
                  <a:lnTo>
                    <a:pt x="0" y="5156"/>
                  </a:lnTo>
                  <a:cubicBezTo>
                    <a:pt x="22" y="5157"/>
                    <a:pt x="44" y="5157"/>
                    <a:pt x="67" y="5157"/>
                  </a:cubicBezTo>
                  <a:cubicBezTo>
                    <a:pt x="997" y="5157"/>
                    <a:pt x="2871" y="4449"/>
                    <a:pt x="4882" y="3287"/>
                  </a:cubicBezTo>
                  <a:cubicBezTo>
                    <a:pt x="6942" y="2096"/>
                    <a:pt x="8525" y="798"/>
                    <a:pt x="894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80;p57"/>
            <p:cNvSpPr/>
            <p:nvPr/>
          </p:nvSpPr>
          <p:spPr>
            <a:xfrm>
              <a:off x="4890475" y="4134575"/>
              <a:ext cx="80700" cy="80675"/>
            </a:xfrm>
            <a:custGeom>
              <a:avLst/>
              <a:gdLst/>
              <a:ahLst/>
              <a:cxnLst/>
              <a:rect l="l" t="t" r="r" b="b"/>
              <a:pathLst>
                <a:path w="3228" h="3227" extrusionOk="0">
                  <a:moveTo>
                    <a:pt x="1608" y="0"/>
                  </a:moveTo>
                  <a:cubicBezTo>
                    <a:pt x="715" y="0"/>
                    <a:pt x="1" y="726"/>
                    <a:pt x="1" y="1619"/>
                  </a:cubicBezTo>
                  <a:cubicBezTo>
                    <a:pt x="1" y="2512"/>
                    <a:pt x="715" y="3227"/>
                    <a:pt x="1608" y="3227"/>
                  </a:cubicBezTo>
                  <a:cubicBezTo>
                    <a:pt x="2501" y="3227"/>
                    <a:pt x="3227" y="2512"/>
                    <a:pt x="3227" y="1619"/>
                  </a:cubicBezTo>
                  <a:cubicBezTo>
                    <a:pt x="3227" y="726"/>
                    <a:pt x="2501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81;p57"/>
            <p:cNvSpPr/>
            <p:nvPr/>
          </p:nvSpPr>
          <p:spPr>
            <a:xfrm>
              <a:off x="5067575" y="4392625"/>
              <a:ext cx="29800" cy="408125"/>
            </a:xfrm>
            <a:custGeom>
              <a:avLst/>
              <a:gdLst/>
              <a:ahLst/>
              <a:cxnLst/>
              <a:rect l="l" t="t" r="r" b="b"/>
              <a:pathLst>
                <a:path w="1192" h="16325" extrusionOk="0">
                  <a:moveTo>
                    <a:pt x="1" y="1"/>
                  </a:moveTo>
                  <a:lnTo>
                    <a:pt x="1" y="16229"/>
                  </a:lnTo>
                  <a:cubicBezTo>
                    <a:pt x="394" y="16253"/>
                    <a:pt x="799" y="16289"/>
                    <a:pt x="1192" y="16324"/>
                  </a:cubicBezTo>
                  <a:lnTo>
                    <a:pt x="11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82;p57"/>
            <p:cNvSpPr/>
            <p:nvPr/>
          </p:nvSpPr>
          <p:spPr>
            <a:xfrm>
              <a:off x="5009250" y="4364950"/>
              <a:ext cx="135150" cy="55400"/>
            </a:xfrm>
            <a:custGeom>
              <a:avLst/>
              <a:gdLst/>
              <a:ahLst/>
              <a:cxnLst/>
              <a:rect l="l" t="t" r="r" b="b"/>
              <a:pathLst>
                <a:path w="5406" h="2216" extrusionOk="0">
                  <a:moveTo>
                    <a:pt x="1108" y="1"/>
                  </a:moveTo>
                  <a:cubicBezTo>
                    <a:pt x="500" y="1"/>
                    <a:pt x="0" y="501"/>
                    <a:pt x="0" y="1108"/>
                  </a:cubicBezTo>
                  <a:cubicBezTo>
                    <a:pt x="0" y="1727"/>
                    <a:pt x="500" y="2215"/>
                    <a:pt x="1108" y="2215"/>
                  </a:cubicBezTo>
                  <a:lnTo>
                    <a:pt x="5406" y="2215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83;p57"/>
            <p:cNvSpPr/>
            <p:nvPr/>
          </p:nvSpPr>
          <p:spPr>
            <a:xfrm>
              <a:off x="5009250" y="4364950"/>
              <a:ext cx="135150" cy="55400"/>
            </a:xfrm>
            <a:custGeom>
              <a:avLst/>
              <a:gdLst/>
              <a:ahLst/>
              <a:cxnLst/>
              <a:rect l="l" t="t" r="r" b="b"/>
              <a:pathLst>
                <a:path w="5406" h="2216" extrusionOk="0">
                  <a:moveTo>
                    <a:pt x="1108" y="1"/>
                  </a:moveTo>
                  <a:cubicBezTo>
                    <a:pt x="500" y="1"/>
                    <a:pt x="0" y="501"/>
                    <a:pt x="0" y="1108"/>
                  </a:cubicBezTo>
                  <a:cubicBezTo>
                    <a:pt x="0" y="1727"/>
                    <a:pt x="500" y="2215"/>
                    <a:pt x="1108" y="2215"/>
                  </a:cubicBezTo>
                  <a:lnTo>
                    <a:pt x="5406" y="2215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84;p57"/>
            <p:cNvSpPr/>
            <p:nvPr/>
          </p:nvSpPr>
          <p:spPr>
            <a:xfrm>
              <a:off x="5009250" y="4378950"/>
              <a:ext cx="135150" cy="41400"/>
            </a:xfrm>
            <a:custGeom>
              <a:avLst/>
              <a:gdLst/>
              <a:ahLst/>
              <a:cxnLst/>
              <a:rect l="l" t="t" r="r" b="b"/>
              <a:pathLst>
                <a:path w="5406" h="1656" extrusionOk="0">
                  <a:moveTo>
                    <a:pt x="155" y="0"/>
                  </a:moveTo>
                  <a:cubicBezTo>
                    <a:pt x="60" y="155"/>
                    <a:pt x="0" y="345"/>
                    <a:pt x="0" y="548"/>
                  </a:cubicBezTo>
                  <a:cubicBezTo>
                    <a:pt x="0" y="1167"/>
                    <a:pt x="500" y="1655"/>
                    <a:pt x="1108" y="1655"/>
                  </a:cubicBezTo>
                  <a:lnTo>
                    <a:pt x="5406" y="1655"/>
                  </a:lnTo>
                  <a:lnTo>
                    <a:pt x="5406" y="548"/>
                  </a:lnTo>
                  <a:lnTo>
                    <a:pt x="1108" y="548"/>
                  </a:lnTo>
                  <a:cubicBezTo>
                    <a:pt x="703" y="548"/>
                    <a:pt x="346" y="322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85;p57"/>
            <p:cNvSpPr/>
            <p:nvPr/>
          </p:nvSpPr>
          <p:spPr>
            <a:xfrm>
              <a:off x="5130400" y="4215225"/>
              <a:ext cx="28300" cy="177425"/>
            </a:xfrm>
            <a:custGeom>
              <a:avLst/>
              <a:gdLst/>
              <a:ahLst/>
              <a:cxnLst/>
              <a:rect l="l" t="t" r="r" b="b"/>
              <a:pathLst>
                <a:path w="1132" h="7097" extrusionOk="0">
                  <a:moveTo>
                    <a:pt x="560" y="1"/>
                  </a:moveTo>
                  <a:cubicBezTo>
                    <a:pt x="226" y="525"/>
                    <a:pt x="0" y="1918"/>
                    <a:pt x="0" y="3549"/>
                  </a:cubicBezTo>
                  <a:cubicBezTo>
                    <a:pt x="0" y="5192"/>
                    <a:pt x="226" y="6573"/>
                    <a:pt x="560" y="7097"/>
                  </a:cubicBezTo>
                  <a:cubicBezTo>
                    <a:pt x="893" y="6573"/>
                    <a:pt x="1131" y="5192"/>
                    <a:pt x="1131" y="3549"/>
                  </a:cubicBezTo>
                  <a:cubicBezTo>
                    <a:pt x="1131" y="1918"/>
                    <a:pt x="893" y="525"/>
                    <a:pt x="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86;p57"/>
            <p:cNvSpPr/>
            <p:nvPr/>
          </p:nvSpPr>
          <p:spPr>
            <a:xfrm>
              <a:off x="5130400" y="4215225"/>
              <a:ext cx="14000" cy="177425"/>
            </a:xfrm>
            <a:custGeom>
              <a:avLst/>
              <a:gdLst/>
              <a:ahLst/>
              <a:cxnLst/>
              <a:rect l="l" t="t" r="r" b="b"/>
              <a:pathLst>
                <a:path w="560" h="7097" extrusionOk="0">
                  <a:moveTo>
                    <a:pt x="560" y="1"/>
                  </a:moveTo>
                  <a:cubicBezTo>
                    <a:pt x="226" y="525"/>
                    <a:pt x="0" y="1918"/>
                    <a:pt x="0" y="3549"/>
                  </a:cubicBezTo>
                  <a:cubicBezTo>
                    <a:pt x="0" y="5192"/>
                    <a:pt x="226" y="6573"/>
                    <a:pt x="560" y="7097"/>
                  </a:cubicBezTo>
                  <a:lnTo>
                    <a:pt x="560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87;p57"/>
            <p:cNvSpPr/>
            <p:nvPr/>
          </p:nvSpPr>
          <p:spPr>
            <a:xfrm>
              <a:off x="5144375" y="4392625"/>
              <a:ext cx="153625" cy="88750"/>
            </a:xfrm>
            <a:custGeom>
              <a:avLst/>
              <a:gdLst/>
              <a:ahLst/>
              <a:cxnLst/>
              <a:rect l="l" t="t" r="r" b="b"/>
              <a:pathLst>
                <a:path w="6145" h="3550" extrusionOk="0">
                  <a:moveTo>
                    <a:pt x="45" y="0"/>
                  </a:moveTo>
                  <a:cubicBezTo>
                    <a:pt x="30" y="0"/>
                    <a:pt x="15" y="0"/>
                    <a:pt x="1" y="1"/>
                  </a:cubicBezTo>
                  <a:cubicBezTo>
                    <a:pt x="286" y="549"/>
                    <a:pt x="1382" y="1453"/>
                    <a:pt x="2787" y="2263"/>
                  </a:cubicBezTo>
                  <a:cubicBezTo>
                    <a:pt x="4171" y="3065"/>
                    <a:pt x="5463" y="3550"/>
                    <a:pt x="6100" y="3550"/>
                  </a:cubicBezTo>
                  <a:cubicBezTo>
                    <a:pt x="6115" y="3550"/>
                    <a:pt x="6130" y="3549"/>
                    <a:pt x="6144" y="3549"/>
                  </a:cubicBezTo>
                  <a:cubicBezTo>
                    <a:pt x="5859" y="3001"/>
                    <a:pt x="4775" y="2108"/>
                    <a:pt x="3358" y="1287"/>
                  </a:cubicBezTo>
                  <a:cubicBezTo>
                    <a:pt x="1975" y="484"/>
                    <a:pt x="682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8;p57"/>
            <p:cNvSpPr/>
            <p:nvPr/>
          </p:nvSpPr>
          <p:spPr>
            <a:xfrm>
              <a:off x="5144375" y="4392625"/>
              <a:ext cx="153625" cy="88725"/>
            </a:xfrm>
            <a:custGeom>
              <a:avLst/>
              <a:gdLst/>
              <a:ahLst/>
              <a:cxnLst/>
              <a:rect l="l" t="t" r="r" b="b"/>
              <a:pathLst>
                <a:path w="6145" h="3549" extrusionOk="0">
                  <a:moveTo>
                    <a:pt x="45" y="0"/>
                  </a:moveTo>
                  <a:cubicBezTo>
                    <a:pt x="30" y="0"/>
                    <a:pt x="15" y="0"/>
                    <a:pt x="1" y="1"/>
                  </a:cubicBezTo>
                  <a:lnTo>
                    <a:pt x="6144" y="3549"/>
                  </a:lnTo>
                  <a:cubicBezTo>
                    <a:pt x="5859" y="3001"/>
                    <a:pt x="4775" y="2108"/>
                    <a:pt x="3358" y="1287"/>
                  </a:cubicBezTo>
                  <a:cubicBezTo>
                    <a:pt x="1975" y="484"/>
                    <a:pt x="682" y="0"/>
                    <a:pt x="4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89;p57"/>
            <p:cNvSpPr/>
            <p:nvPr/>
          </p:nvSpPr>
          <p:spPr>
            <a:xfrm>
              <a:off x="4990800" y="4392625"/>
              <a:ext cx="153600" cy="88750"/>
            </a:xfrm>
            <a:custGeom>
              <a:avLst/>
              <a:gdLst/>
              <a:ahLst/>
              <a:cxnLst/>
              <a:rect l="l" t="t" r="r" b="b"/>
              <a:pathLst>
                <a:path w="6144" h="3550" extrusionOk="0">
                  <a:moveTo>
                    <a:pt x="6099" y="0"/>
                  </a:moveTo>
                  <a:cubicBezTo>
                    <a:pt x="5463" y="0"/>
                    <a:pt x="4170" y="484"/>
                    <a:pt x="2786" y="1287"/>
                  </a:cubicBezTo>
                  <a:cubicBezTo>
                    <a:pt x="1381" y="2108"/>
                    <a:pt x="286" y="3001"/>
                    <a:pt x="0" y="3549"/>
                  </a:cubicBezTo>
                  <a:cubicBezTo>
                    <a:pt x="15" y="3549"/>
                    <a:pt x="29" y="3550"/>
                    <a:pt x="45" y="3550"/>
                  </a:cubicBezTo>
                  <a:cubicBezTo>
                    <a:pt x="681" y="3550"/>
                    <a:pt x="1974" y="3065"/>
                    <a:pt x="3358" y="2263"/>
                  </a:cubicBezTo>
                  <a:cubicBezTo>
                    <a:pt x="4775" y="1453"/>
                    <a:pt x="5858" y="549"/>
                    <a:pt x="6144" y="1"/>
                  </a:cubicBezTo>
                  <a:cubicBezTo>
                    <a:pt x="6129" y="0"/>
                    <a:pt x="6114" y="0"/>
                    <a:pt x="6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90;p57"/>
            <p:cNvSpPr/>
            <p:nvPr/>
          </p:nvSpPr>
          <p:spPr>
            <a:xfrm>
              <a:off x="4990800" y="4392625"/>
              <a:ext cx="153600" cy="88750"/>
            </a:xfrm>
            <a:custGeom>
              <a:avLst/>
              <a:gdLst/>
              <a:ahLst/>
              <a:cxnLst/>
              <a:rect l="l" t="t" r="r" b="b"/>
              <a:pathLst>
                <a:path w="6144" h="3550" extrusionOk="0">
                  <a:moveTo>
                    <a:pt x="6144" y="1"/>
                  </a:moveTo>
                  <a:lnTo>
                    <a:pt x="0" y="3549"/>
                  </a:lnTo>
                  <a:cubicBezTo>
                    <a:pt x="15" y="3549"/>
                    <a:pt x="29" y="3550"/>
                    <a:pt x="45" y="3550"/>
                  </a:cubicBezTo>
                  <a:cubicBezTo>
                    <a:pt x="681" y="3550"/>
                    <a:pt x="1974" y="3065"/>
                    <a:pt x="3358" y="2263"/>
                  </a:cubicBezTo>
                  <a:cubicBezTo>
                    <a:pt x="4775" y="1453"/>
                    <a:pt x="5858" y="549"/>
                    <a:pt x="614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91;p57"/>
            <p:cNvSpPr/>
            <p:nvPr/>
          </p:nvSpPr>
          <p:spPr>
            <a:xfrm>
              <a:off x="5116700" y="4364950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108" y="1"/>
                  </a:moveTo>
                  <a:cubicBezTo>
                    <a:pt x="501" y="1"/>
                    <a:pt x="0" y="501"/>
                    <a:pt x="0" y="1108"/>
                  </a:cubicBezTo>
                  <a:cubicBezTo>
                    <a:pt x="0" y="1727"/>
                    <a:pt x="501" y="2215"/>
                    <a:pt x="1108" y="2215"/>
                  </a:cubicBezTo>
                  <a:cubicBezTo>
                    <a:pt x="1727" y="2215"/>
                    <a:pt x="2215" y="1727"/>
                    <a:pt x="2215" y="1108"/>
                  </a:cubicBezTo>
                  <a:cubicBezTo>
                    <a:pt x="2215" y="501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92;p57"/>
            <p:cNvSpPr/>
            <p:nvPr/>
          </p:nvSpPr>
          <p:spPr>
            <a:xfrm>
              <a:off x="4173725" y="4169100"/>
              <a:ext cx="111650" cy="172075"/>
            </a:xfrm>
            <a:custGeom>
              <a:avLst/>
              <a:gdLst/>
              <a:ahLst/>
              <a:cxnLst/>
              <a:rect l="l" t="t" r="r" b="b"/>
              <a:pathLst>
                <a:path w="4466" h="6883" extrusionOk="0">
                  <a:moveTo>
                    <a:pt x="0" y="0"/>
                  </a:moveTo>
                  <a:lnTo>
                    <a:pt x="0" y="6882"/>
                  </a:lnTo>
                  <a:lnTo>
                    <a:pt x="4465" y="6882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93;p57"/>
            <p:cNvSpPr/>
            <p:nvPr/>
          </p:nvSpPr>
          <p:spPr>
            <a:xfrm>
              <a:off x="4173725" y="4169100"/>
              <a:ext cx="111650" cy="172075"/>
            </a:xfrm>
            <a:custGeom>
              <a:avLst/>
              <a:gdLst/>
              <a:ahLst/>
              <a:cxnLst/>
              <a:rect l="l" t="t" r="r" b="b"/>
              <a:pathLst>
                <a:path w="4466" h="6883" extrusionOk="0">
                  <a:moveTo>
                    <a:pt x="0" y="0"/>
                  </a:moveTo>
                  <a:lnTo>
                    <a:pt x="0" y="6882"/>
                  </a:lnTo>
                  <a:lnTo>
                    <a:pt x="4465" y="6882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94;p57"/>
            <p:cNvSpPr/>
            <p:nvPr/>
          </p:nvSpPr>
          <p:spPr>
            <a:xfrm>
              <a:off x="4285350" y="4169100"/>
              <a:ext cx="52700" cy="172075"/>
            </a:xfrm>
            <a:custGeom>
              <a:avLst/>
              <a:gdLst/>
              <a:ahLst/>
              <a:cxnLst/>
              <a:rect l="l" t="t" r="r" b="b"/>
              <a:pathLst>
                <a:path w="2108" h="6883" extrusionOk="0">
                  <a:moveTo>
                    <a:pt x="0" y="0"/>
                  </a:moveTo>
                  <a:lnTo>
                    <a:pt x="0" y="6882"/>
                  </a:lnTo>
                  <a:lnTo>
                    <a:pt x="2108" y="6882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95;p57"/>
            <p:cNvSpPr/>
            <p:nvPr/>
          </p:nvSpPr>
          <p:spPr>
            <a:xfrm>
              <a:off x="4521375" y="4390250"/>
              <a:ext cx="202750" cy="60450"/>
            </a:xfrm>
            <a:custGeom>
              <a:avLst/>
              <a:gdLst/>
              <a:ahLst/>
              <a:cxnLst/>
              <a:rect l="l" t="t" r="r" b="b"/>
              <a:pathLst>
                <a:path w="8110" h="2418" extrusionOk="0">
                  <a:moveTo>
                    <a:pt x="5740" y="1"/>
                  </a:moveTo>
                  <a:lnTo>
                    <a:pt x="1" y="2418"/>
                  </a:lnTo>
                  <a:lnTo>
                    <a:pt x="8109" y="2418"/>
                  </a:lnTo>
                  <a:lnTo>
                    <a:pt x="5740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96;p57"/>
            <p:cNvSpPr/>
            <p:nvPr/>
          </p:nvSpPr>
          <p:spPr>
            <a:xfrm>
              <a:off x="4521375" y="4390250"/>
              <a:ext cx="202750" cy="60450"/>
            </a:xfrm>
            <a:custGeom>
              <a:avLst/>
              <a:gdLst/>
              <a:ahLst/>
              <a:cxnLst/>
              <a:rect l="l" t="t" r="r" b="b"/>
              <a:pathLst>
                <a:path w="8110" h="2418" extrusionOk="0">
                  <a:moveTo>
                    <a:pt x="5740" y="1"/>
                  </a:moveTo>
                  <a:lnTo>
                    <a:pt x="1" y="2418"/>
                  </a:lnTo>
                  <a:lnTo>
                    <a:pt x="8109" y="2418"/>
                  </a:lnTo>
                  <a:lnTo>
                    <a:pt x="5740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97;p57"/>
            <p:cNvSpPr/>
            <p:nvPr/>
          </p:nvSpPr>
          <p:spPr>
            <a:xfrm>
              <a:off x="3922200" y="4342925"/>
              <a:ext cx="415850" cy="373875"/>
            </a:xfrm>
            <a:custGeom>
              <a:avLst/>
              <a:gdLst/>
              <a:ahLst/>
              <a:cxnLst/>
              <a:rect l="l" t="t" r="r" b="b"/>
              <a:pathLst>
                <a:path w="16634" h="14955" extrusionOk="0">
                  <a:moveTo>
                    <a:pt x="16634" y="1"/>
                  </a:moveTo>
                  <a:lnTo>
                    <a:pt x="1" y="2918"/>
                  </a:lnTo>
                  <a:lnTo>
                    <a:pt x="1" y="14955"/>
                  </a:lnTo>
                  <a:lnTo>
                    <a:pt x="16634" y="14955"/>
                  </a:lnTo>
                  <a:lnTo>
                    <a:pt x="16634" y="1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98;p57"/>
            <p:cNvSpPr/>
            <p:nvPr/>
          </p:nvSpPr>
          <p:spPr>
            <a:xfrm>
              <a:off x="3922200" y="4342925"/>
              <a:ext cx="415850" cy="373875"/>
            </a:xfrm>
            <a:custGeom>
              <a:avLst/>
              <a:gdLst/>
              <a:ahLst/>
              <a:cxnLst/>
              <a:rect l="l" t="t" r="r" b="b"/>
              <a:pathLst>
                <a:path w="16634" h="14955" extrusionOk="0">
                  <a:moveTo>
                    <a:pt x="16634" y="1"/>
                  </a:moveTo>
                  <a:lnTo>
                    <a:pt x="1" y="2918"/>
                  </a:lnTo>
                  <a:lnTo>
                    <a:pt x="1" y="14955"/>
                  </a:lnTo>
                  <a:lnTo>
                    <a:pt x="16634" y="14955"/>
                  </a:lnTo>
                  <a:lnTo>
                    <a:pt x="16634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99;p57"/>
            <p:cNvSpPr/>
            <p:nvPr/>
          </p:nvSpPr>
          <p:spPr>
            <a:xfrm>
              <a:off x="4338025" y="4250350"/>
              <a:ext cx="326850" cy="466450"/>
            </a:xfrm>
            <a:custGeom>
              <a:avLst/>
              <a:gdLst/>
              <a:ahLst/>
              <a:cxnLst/>
              <a:rect l="l" t="t" r="r" b="b"/>
              <a:pathLst>
                <a:path w="13074" h="18658" extrusionOk="0">
                  <a:moveTo>
                    <a:pt x="6537" y="1"/>
                  </a:moveTo>
                  <a:lnTo>
                    <a:pt x="1" y="5597"/>
                  </a:lnTo>
                  <a:lnTo>
                    <a:pt x="1" y="18658"/>
                  </a:lnTo>
                  <a:lnTo>
                    <a:pt x="13074" y="18658"/>
                  </a:lnTo>
                  <a:lnTo>
                    <a:pt x="13074" y="5597"/>
                  </a:lnTo>
                  <a:lnTo>
                    <a:pt x="65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200;p57"/>
            <p:cNvSpPr/>
            <p:nvPr/>
          </p:nvSpPr>
          <p:spPr>
            <a:xfrm>
              <a:off x="3853450" y="4234875"/>
              <a:ext cx="883175" cy="215825"/>
            </a:xfrm>
            <a:custGeom>
              <a:avLst/>
              <a:gdLst/>
              <a:ahLst/>
              <a:cxnLst/>
              <a:rect l="l" t="t" r="r" b="b"/>
              <a:pathLst>
                <a:path w="35327" h="8633" extrusionOk="0">
                  <a:moveTo>
                    <a:pt x="9418" y="1"/>
                  </a:moveTo>
                  <a:lnTo>
                    <a:pt x="0" y="8049"/>
                  </a:lnTo>
                  <a:lnTo>
                    <a:pt x="500" y="8633"/>
                  </a:lnTo>
                  <a:lnTo>
                    <a:pt x="17014" y="8633"/>
                  </a:lnTo>
                  <a:lnTo>
                    <a:pt x="25920" y="1013"/>
                  </a:lnTo>
                  <a:lnTo>
                    <a:pt x="34826" y="8633"/>
                  </a:lnTo>
                  <a:lnTo>
                    <a:pt x="35326" y="8049"/>
                  </a:lnTo>
                  <a:lnTo>
                    <a:pt x="25920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201;p57"/>
            <p:cNvSpPr/>
            <p:nvPr/>
          </p:nvSpPr>
          <p:spPr>
            <a:xfrm>
              <a:off x="4164200" y="4156300"/>
              <a:ext cx="182475" cy="25625"/>
            </a:xfrm>
            <a:custGeom>
              <a:avLst/>
              <a:gdLst/>
              <a:ahLst/>
              <a:cxnLst/>
              <a:rect l="l" t="t" r="r" b="b"/>
              <a:pathLst>
                <a:path w="7299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7299" y="1024"/>
                  </a:lnTo>
                  <a:lnTo>
                    <a:pt x="7299" y="0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202;p57"/>
            <p:cNvSpPr/>
            <p:nvPr/>
          </p:nvSpPr>
          <p:spPr>
            <a:xfrm>
              <a:off x="4164200" y="4156300"/>
              <a:ext cx="182475" cy="25625"/>
            </a:xfrm>
            <a:custGeom>
              <a:avLst/>
              <a:gdLst/>
              <a:ahLst/>
              <a:cxnLst/>
              <a:rect l="l" t="t" r="r" b="b"/>
              <a:pathLst>
                <a:path w="7299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7299" y="1024"/>
                  </a:lnTo>
                  <a:lnTo>
                    <a:pt x="7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203;p57"/>
            <p:cNvSpPr/>
            <p:nvPr/>
          </p:nvSpPr>
          <p:spPr>
            <a:xfrm>
              <a:off x="4408575" y="4521825"/>
              <a:ext cx="101225" cy="194975"/>
            </a:xfrm>
            <a:custGeom>
              <a:avLst/>
              <a:gdLst/>
              <a:ahLst/>
              <a:cxnLst/>
              <a:rect l="l" t="t" r="r" b="b"/>
              <a:pathLst>
                <a:path w="4049" h="7799" extrusionOk="0">
                  <a:moveTo>
                    <a:pt x="0" y="0"/>
                  </a:moveTo>
                  <a:lnTo>
                    <a:pt x="0" y="7799"/>
                  </a:lnTo>
                  <a:lnTo>
                    <a:pt x="4049" y="7799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204;p57"/>
            <p:cNvSpPr/>
            <p:nvPr/>
          </p:nvSpPr>
          <p:spPr>
            <a:xfrm>
              <a:off x="4246650" y="759450"/>
              <a:ext cx="111950" cy="146400"/>
            </a:xfrm>
            <a:custGeom>
              <a:avLst/>
              <a:gdLst/>
              <a:ahLst/>
              <a:cxnLst/>
              <a:rect l="l" t="t" r="r" b="b"/>
              <a:pathLst>
                <a:path w="4478" h="5856" extrusionOk="0">
                  <a:moveTo>
                    <a:pt x="2025" y="0"/>
                  </a:moveTo>
                  <a:cubicBezTo>
                    <a:pt x="1846" y="215"/>
                    <a:pt x="1667" y="405"/>
                    <a:pt x="1477" y="608"/>
                  </a:cubicBezTo>
                  <a:cubicBezTo>
                    <a:pt x="381" y="1667"/>
                    <a:pt x="0" y="3310"/>
                    <a:pt x="727" y="4656"/>
                  </a:cubicBezTo>
                  <a:cubicBezTo>
                    <a:pt x="786" y="4763"/>
                    <a:pt x="846" y="4870"/>
                    <a:pt x="917" y="4977"/>
                  </a:cubicBezTo>
                  <a:cubicBezTo>
                    <a:pt x="1807" y="5412"/>
                    <a:pt x="2849" y="5856"/>
                    <a:pt x="3856" y="5856"/>
                  </a:cubicBezTo>
                  <a:cubicBezTo>
                    <a:pt x="3980" y="5856"/>
                    <a:pt x="4104" y="5849"/>
                    <a:pt x="4227" y="5835"/>
                  </a:cubicBezTo>
                  <a:cubicBezTo>
                    <a:pt x="3977" y="4346"/>
                    <a:pt x="3763" y="2727"/>
                    <a:pt x="4477" y="1417"/>
                  </a:cubicBezTo>
                  <a:cubicBezTo>
                    <a:pt x="3680" y="917"/>
                    <a:pt x="2870" y="441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205;p57"/>
            <p:cNvSpPr/>
            <p:nvPr/>
          </p:nvSpPr>
          <p:spPr>
            <a:xfrm>
              <a:off x="3980550" y="683250"/>
              <a:ext cx="208675" cy="222600"/>
            </a:xfrm>
            <a:custGeom>
              <a:avLst/>
              <a:gdLst/>
              <a:ahLst/>
              <a:cxnLst/>
              <a:rect l="l" t="t" r="r" b="b"/>
              <a:pathLst>
                <a:path w="8347" h="8904" extrusionOk="0">
                  <a:moveTo>
                    <a:pt x="3810" y="0"/>
                  </a:moveTo>
                  <a:cubicBezTo>
                    <a:pt x="3310" y="1370"/>
                    <a:pt x="2513" y="2632"/>
                    <a:pt x="1477" y="3656"/>
                  </a:cubicBezTo>
                  <a:cubicBezTo>
                    <a:pt x="381" y="4715"/>
                    <a:pt x="0" y="6358"/>
                    <a:pt x="727" y="7704"/>
                  </a:cubicBezTo>
                  <a:cubicBezTo>
                    <a:pt x="786" y="7811"/>
                    <a:pt x="846" y="7918"/>
                    <a:pt x="905" y="8025"/>
                  </a:cubicBezTo>
                  <a:cubicBezTo>
                    <a:pt x="1806" y="8460"/>
                    <a:pt x="2848" y="8904"/>
                    <a:pt x="3856" y="8904"/>
                  </a:cubicBezTo>
                  <a:cubicBezTo>
                    <a:pt x="3980" y="8904"/>
                    <a:pt x="4104" y="8897"/>
                    <a:pt x="4227" y="8883"/>
                  </a:cubicBezTo>
                  <a:cubicBezTo>
                    <a:pt x="3977" y="7347"/>
                    <a:pt x="3751" y="5668"/>
                    <a:pt x="4548" y="4334"/>
                  </a:cubicBezTo>
                  <a:cubicBezTo>
                    <a:pt x="5382" y="2953"/>
                    <a:pt x="7168" y="2239"/>
                    <a:pt x="8347" y="1191"/>
                  </a:cubicBezTo>
                  <a:cubicBezTo>
                    <a:pt x="6870" y="679"/>
                    <a:pt x="5358" y="286"/>
                    <a:pt x="3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206;p57"/>
            <p:cNvSpPr/>
            <p:nvPr/>
          </p:nvSpPr>
          <p:spPr>
            <a:xfrm>
              <a:off x="3712050" y="670150"/>
              <a:ext cx="235775" cy="235700"/>
            </a:xfrm>
            <a:custGeom>
              <a:avLst/>
              <a:gdLst/>
              <a:ahLst/>
              <a:cxnLst/>
              <a:rect l="l" t="t" r="r" b="b"/>
              <a:pathLst>
                <a:path w="9431" h="9428" extrusionOk="0">
                  <a:moveTo>
                    <a:pt x="3978" y="1"/>
                  </a:moveTo>
                  <a:cubicBezTo>
                    <a:pt x="3954" y="72"/>
                    <a:pt x="3942" y="143"/>
                    <a:pt x="3918" y="227"/>
                  </a:cubicBezTo>
                  <a:cubicBezTo>
                    <a:pt x="3430" y="1715"/>
                    <a:pt x="2585" y="3072"/>
                    <a:pt x="1465" y="4180"/>
                  </a:cubicBezTo>
                  <a:cubicBezTo>
                    <a:pt x="382" y="5239"/>
                    <a:pt x="1" y="6882"/>
                    <a:pt x="715" y="8228"/>
                  </a:cubicBezTo>
                  <a:cubicBezTo>
                    <a:pt x="775" y="8335"/>
                    <a:pt x="834" y="8442"/>
                    <a:pt x="906" y="8549"/>
                  </a:cubicBezTo>
                  <a:cubicBezTo>
                    <a:pt x="1796" y="8984"/>
                    <a:pt x="2846" y="9428"/>
                    <a:pt x="3847" y="9428"/>
                  </a:cubicBezTo>
                  <a:cubicBezTo>
                    <a:pt x="3971" y="9428"/>
                    <a:pt x="4094" y="9421"/>
                    <a:pt x="4216" y="9407"/>
                  </a:cubicBezTo>
                  <a:cubicBezTo>
                    <a:pt x="3966" y="7871"/>
                    <a:pt x="3739" y="6192"/>
                    <a:pt x="4549" y="4870"/>
                  </a:cubicBezTo>
                  <a:cubicBezTo>
                    <a:pt x="5752" y="2858"/>
                    <a:pt x="8966" y="2239"/>
                    <a:pt x="9431" y="13"/>
                  </a:cubicBezTo>
                  <a:cubicBezTo>
                    <a:pt x="9228" y="1"/>
                    <a:pt x="9014" y="1"/>
                    <a:pt x="8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207;p57"/>
            <p:cNvSpPr/>
            <p:nvPr/>
          </p:nvSpPr>
          <p:spPr>
            <a:xfrm>
              <a:off x="3689425" y="860650"/>
              <a:ext cx="174475" cy="365850"/>
            </a:xfrm>
            <a:custGeom>
              <a:avLst/>
              <a:gdLst/>
              <a:ahLst/>
              <a:cxnLst/>
              <a:rect l="l" t="t" r="r" b="b"/>
              <a:pathLst>
                <a:path w="6979" h="14634" extrusionOk="0">
                  <a:moveTo>
                    <a:pt x="1418" y="1"/>
                  </a:moveTo>
                  <a:lnTo>
                    <a:pt x="1" y="14633"/>
                  </a:lnTo>
                  <a:lnTo>
                    <a:pt x="6978" y="14633"/>
                  </a:lnTo>
                  <a:lnTo>
                    <a:pt x="55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208;p57"/>
            <p:cNvSpPr/>
            <p:nvPr/>
          </p:nvSpPr>
          <p:spPr>
            <a:xfrm>
              <a:off x="3952875" y="860650"/>
              <a:ext cx="174725" cy="365850"/>
            </a:xfrm>
            <a:custGeom>
              <a:avLst/>
              <a:gdLst/>
              <a:ahLst/>
              <a:cxnLst/>
              <a:rect l="l" t="t" r="r" b="b"/>
              <a:pathLst>
                <a:path w="6989" h="14634" extrusionOk="0">
                  <a:moveTo>
                    <a:pt x="1429" y="1"/>
                  </a:moveTo>
                  <a:lnTo>
                    <a:pt x="0" y="14633"/>
                  </a:lnTo>
                  <a:lnTo>
                    <a:pt x="6989" y="14633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209;p57"/>
            <p:cNvSpPr/>
            <p:nvPr/>
          </p:nvSpPr>
          <p:spPr>
            <a:xfrm>
              <a:off x="4216575" y="860650"/>
              <a:ext cx="174750" cy="365850"/>
            </a:xfrm>
            <a:custGeom>
              <a:avLst/>
              <a:gdLst/>
              <a:ahLst/>
              <a:cxnLst/>
              <a:rect l="l" t="t" r="r" b="b"/>
              <a:pathLst>
                <a:path w="6990" h="14634" extrusionOk="0">
                  <a:moveTo>
                    <a:pt x="1430" y="1"/>
                  </a:moveTo>
                  <a:lnTo>
                    <a:pt x="1" y="14633"/>
                  </a:lnTo>
                  <a:lnTo>
                    <a:pt x="6990" y="14633"/>
                  </a:lnTo>
                  <a:lnTo>
                    <a:pt x="5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210;p57"/>
            <p:cNvSpPr/>
            <p:nvPr/>
          </p:nvSpPr>
          <p:spPr>
            <a:xfrm>
              <a:off x="3563225" y="1071400"/>
              <a:ext cx="942400" cy="362275"/>
            </a:xfrm>
            <a:custGeom>
              <a:avLst/>
              <a:gdLst/>
              <a:ahLst/>
              <a:cxnLst/>
              <a:rect l="l" t="t" r="r" b="b"/>
              <a:pathLst>
                <a:path w="37696" h="14491" extrusionOk="0">
                  <a:moveTo>
                    <a:pt x="1" y="0"/>
                  </a:moveTo>
                  <a:lnTo>
                    <a:pt x="1" y="14490"/>
                  </a:lnTo>
                  <a:lnTo>
                    <a:pt x="37696" y="14490"/>
                  </a:lnTo>
                  <a:lnTo>
                    <a:pt x="37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211;p57"/>
            <p:cNvSpPr/>
            <p:nvPr/>
          </p:nvSpPr>
          <p:spPr>
            <a:xfrm>
              <a:off x="3535250" y="1072875"/>
              <a:ext cx="998375" cy="49450"/>
            </a:xfrm>
            <a:custGeom>
              <a:avLst/>
              <a:gdLst/>
              <a:ahLst/>
              <a:cxnLst/>
              <a:rect l="l" t="t" r="r" b="b"/>
              <a:pathLst>
                <a:path w="39935" h="1978" extrusionOk="0">
                  <a:moveTo>
                    <a:pt x="1" y="1"/>
                  </a:moveTo>
                  <a:lnTo>
                    <a:pt x="1" y="1977"/>
                  </a:lnTo>
                  <a:lnTo>
                    <a:pt x="39934" y="1977"/>
                  </a:lnTo>
                  <a:lnTo>
                    <a:pt x="39934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212;p57"/>
            <p:cNvSpPr/>
            <p:nvPr/>
          </p:nvSpPr>
          <p:spPr>
            <a:xfrm>
              <a:off x="3535250" y="1072875"/>
              <a:ext cx="998375" cy="49450"/>
            </a:xfrm>
            <a:custGeom>
              <a:avLst/>
              <a:gdLst/>
              <a:ahLst/>
              <a:cxnLst/>
              <a:rect l="l" t="t" r="r" b="b"/>
              <a:pathLst>
                <a:path w="39935" h="1978" extrusionOk="0">
                  <a:moveTo>
                    <a:pt x="1" y="1"/>
                  </a:moveTo>
                  <a:lnTo>
                    <a:pt x="1" y="1977"/>
                  </a:lnTo>
                  <a:lnTo>
                    <a:pt x="39934" y="1977"/>
                  </a:lnTo>
                  <a:lnTo>
                    <a:pt x="39934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213;p57"/>
            <p:cNvSpPr/>
            <p:nvPr/>
          </p:nvSpPr>
          <p:spPr>
            <a:xfrm>
              <a:off x="3600725" y="117407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214;p57"/>
            <p:cNvSpPr/>
            <p:nvPr/>
          </p:nvSpPr>
          <p:spPr>
            <a:xfrm>
              <a:off x="3734075" y="117407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215;p57"/>
            <p:cNvSpPr/>
            <p:nvPr/>
          </p:nvSpPr>
          <p:spPr>
            <a:xfrm>
              <a:off x="3867425" y="117407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216;p57"/>
            <p:cNvSpPr/>
            <p:nvPr/>
          </p:nvSpPr>
          <p:spPr>
            <a:xfrm>
              <a:off x="4001075" y="117407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217;p57"/>
            <p:cNvSpPr/>
            <p:nvPr/>
          </p:nvSpPr>
          <p:spPr>
            <a:xfrm>
              <a:off x="4134425" y="117407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218;p57"/>
            <p:cNvSpPr/>
            <p:nvPr/>
          </p:nvSpPr>
          <p:spPr>
            <a:xfrm>
              <a:off x="4267775" y="117407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219;p57"/>
            <p:cNvSpPr/>
            <p:nvPr/>
          </p:nvSpPr>
          <p:spPr>
            <a:xfrm>
              <a:off x="4401425" y="117407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" y="1"/>
                  </a:moveTo>
                  <a:lnTo>
                    <a:pt x="1" y="2096"/>
                  </a:lnTo>
                  <a:lnTo>
                    <a:pt x="2096" y="209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220;p57"/>
            <p:cNvSpPr/>
            <p:nvPr/>
          </p:nvSpPr>
          <p:spPr>
            <a:xfrm>
              <a:off x="3429275" y="1284375"/>
              <a:ext cx="1463900" cy="547075"/>
            </a:xfrm>
            <a:custGeom>
              <a:avLst/>
              <a:gdLst/>
              <a:ahLst/>
              <a:cxnLst/>
              <a:rect l="l" t="t" r="r" b="b"/>
              <a:pathLst>
                <a:path w="58556" h="21883" extrusionOk="0">
                  <a:moveTo>
                    <a:pt x="30749" y="0"/>
                  </a:moveTo>
                  <a:cubicBezTo>
                    <a:pt x="28869" y="0"/>
                    <a:pt x="26987" y="62"/>
                    <a:pt x="25111" y="149"/>
                  </a:cubicBezTo>
                  <a:cubicBezTo>
                    <a:pt x="21444" y="316"/>
                    <a:pt x="17777" y="589"/>
                    <a:pt x="14169" y="1268"/>
                  </a:cubicBezTo>
                  <a:cubicBezTo>
                    <a:pt x="9228" y="2197"/>
                    <a:pt x="4430" y="3911"/>
                    <a:pt x="1" y="6281"/>
                  </a:cubicBezTo>
                  <a:lnTo>
                    <a:pt x="6549" y="17627"/>
                  </a:lnTo>
                  <a:cubicBezTo>
                    <a:pt x="8133" y="18639"/>
                    <a:pt x="9800" y="19437"/>
                    <a:pt x="11479" y="19949"/>
                  </a:cubicBezTo>
                  <a:cubicBezTo>
                    <a:pt x="16527" y="21461"/>
                    <a:pt x="21897" y="21223"/>
                    <a:pt x="27159" y="21354"/>
                  </a:cubicBezTo>
                  <a:cubicBezTo>
                    <a:pt x="31756" y="21471"/>
                    <a:pt x="36373" y="21882"/>
                    <a:pt x="40967" y="21882"/>
                  </a:cubicBezTo>
                  <a:cubicBezTo>
                    <a:pt x="43358" y="21882"/>
                    <a:pt x="45742" y="21771"/>
                    <a:pt x="48114" y="21449"/>
                  </a:cubicBezTo>
                  <a:cubicBezTo>
                    <a:pt x="49305" y="21294"/>
                    <a:pt x="50495" y="21068"/>
                    <a:pt x="51686" y="20782"/>
                  </a:cubicBezTo>
                  <a:lnTo>
                    <a:pt x="58556" y="7471"/>
                  </a:lnTo>
                  <a:cubicBezTo>
                    <a:pt x="53031" y="4519"/>
                    <a:pt x="47304" y="2018"/>
                    <a:pt x="41185" y="863"/>
                  </a:cubicBezTo>
                  <a:cubicBezTo>
                    <a:pt x="37745" y="213"/>
                    <a:pt x="34250" y="0"/>
                    <a:pt x="30749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221;p57"/>
            <p:cNvSpPr/>
            <p:nvPr/>
          </p:nvSpPr>
          <p:spPr>
            <a:xfrm>
              <a:off x="3344450" y="1588725"/>
              <a:ext cx="1488000" cy="677775"/>
            </a:xfrm>
            <a:custGeom>
              <a:avLst/>
              <a:gdLst/>
              <a:ahLst/>
              <a:cxnLst/>
              <a:rect l="l" t="t" r="r" b="b"/>
              <a:pathLst>
                <a:path w="59520" h="27111" extrusionOk="0">
                  <a:moveTo>
                    <a:pt x="6799" y="0"/>
                  </a:moveTo>
                  <a:lnTo>
                    <a:pt x="13705" y="11966"/>
                  </a:lnTo>
                  <a:lnTo>
                    <a:pt x="1" y="19884"/>
                  </a:lnTo>
                  <a:lnTo>
                    <a:pt x="45530" y="27111"/>
                  </a:lnTo>
                  <a:lnTo>
                    <a:pt x="59520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222;p57"/>
            <p:cNvSpPr/>
            <p:nvPr/>
          </p:nvSpPr>
          <p:spPr>
            <a:xfrm>
              <a:off x="2093700" y="4141700"/>
              <a:ext cx="94375" cy="471825"/>
            </a:xfrm>
            <a:custGeom>
              <a:avLst/>
              <a:gdLst/>
              <a:ahLst/>
              <a:cxnLst/>
              <a:rect l="l" t="t" r="r" b="b"/>
              <a:pathLst>
                <a:path w="3775" h="18873" extrusionOk="0">
                  <a:moveTo>
                    <a:pt x="1" y="1"/>
                  </a:moveTo>
                  <a:lnTo>
                    <a:pt x="1" y="18872"/>
                  </a:lnTo>
                  <a:cubicBezTo>
                    <a:pt x="1251" y="18658"/>
                    <a:pt x="2513" y="18479"/>
                    <a:pt x="3775" y="18313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223;p57"/>
            <p:cNvSpPr/>
            <p:nvPr/>
          </p:nvSpPr>
          <p:spPr>
            <a:xfrm>
              <a:off x="2093700" y="4141700"/>
              <a:ext cx="94375" cy="471825"/>
            </a:xfrm>
            <a:custGeom>
              <a:avLst/>
              <a:gdLst/>
              <a:ahLst/>
              <a:cxnLst/>
              <a:rect l="l" t="t" r="r" b="b"/>
              <a:pathLst>
                <a:path w="3775" h="18873" extrusionOk="0">
                  <a:moveTo>
                    <a:pt x="1" y="1"/>
                  </a:moveTo>
                  <a:lnTo>
                    <a:pt x="1" y="18872"/>
                  </a:lnTo>
                  <a:cubicBezTo>
                    <a:pt x="1251" y="18658"/>
                    <a:pt x="2513" y="18479"/>
                    <a:pt x="3775" y="18313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224;p57"/>
            <p:cNvSpPr/>
            <p:nvPr/>
          </p:nvSpPr>
          <p:spPr>
            <a:xfrm>
              <a:off x="1638575" y="3873825"/>
              <a:ext cx="906700" cy="500975"/>
            </a:xfrm>
            <a:custGeom>
              <a:avLst/>
              <a:gdLst/>
              <a:ahLst/>
              <a:cxnLst/>
              <a:rect l="l" t="t" r="r" b="b"/>
              <a:pathLst>
                <a:path w="36268" h="20039" extrusionOk="0">
                  <a:moveTo>
                    <a:pt x="1" y="0"/>
                  </a:moveTo>
                  <a:lnTo>
                    <a:pt x="3382" y="9311"/>
                  </a:lnTo>
                  <a:lnTo>
                    <a:pt x="3906" y="10740"/>
                  </a:lnTo>
                  <a:lnTo>
                    <a:pt x="7288" y="20038"/>
                  </a:lnTo>
                  <a:lnTo>
                    <a:pt x="36267" y="20038"/>
                  </a:lnTo>
                  <a:lnTo>
                    <a:pt x="32886" y="10740"/>
                  </a:lnTo>
                  <a:lnTo>
                    <a:pt x="32362" y="9311"/>
                  </a:lnTo>
                  <a:lnTo>
                    <a:pt x="28981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225;p57"/>
            <p:cNvSpPr/>
            <p:nvPr/>
          </p:nvSpPr>
          <p:spPr>
            <a:xfrm>
              <a:off x="2140725" y="3907750"/>
              <a:ext cx="273875" cy="200650"/>
            </a:xfrm>
            <a:custGeom>
              <a:avLst/>
              <a:gdLst/>
              <a:ahLst/>
              <a:cxnLst/>
              <a:rect l="l" t="t" r="r" b="b"/>
              <a:pathLst>
                <a:path w="10955" h="8026" extrusionOk="0">
                  <a:moveTo>
                    <a:pt x="1" y="1"/>
                  </a:moveTo>
                  <a:lnTo>
                    <a:pt x="2930" y="8025"/>
                  </a:lnTo>
                  <a:lnTo>
                    <a:pt x="10955" y="8025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226;p57"/>
            <p:cNvSpPr/>
            <p:nvPr/>
          </p:nvSpPr>
          <p:spPr>
            <a:xfrm>
              <a:off x="1912725" y="3907750"/>
              <a:ext cx="273875" cy="200650"/>
            </a:xfrm>
            <a:custGeom>
              <a:avLst/>
              <a:gdLst/>
              <a:ahLst/>
              <a:cxnLst/>
              <a:rect l="l" t="t" r="r" b="b"/>
              <a:pathLst>
                <a:path w="10955" h="8026" extrusionOk="0">
                  <a:moveTo>
                    <a:pt x="1" y="1"/>
                  </a:moveTo>
                  <a:lnTo>
                    <a:pt x="2918" y="8025"/>
                  </a:lnTo>
                  <a:lnTo>
                    <a:pt x="10954" y="8025"/>
                  </a:lnTo>
                  <a:lnTo>
                    <a:pt x="8025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227;p57"/>
            <p:cNvSpPr/>
            <p:nvPr/>
          </p:nvSpPr>
          <p:spPr>
            <a:xfrm>
              <a:off x="1684725" y="3907750"/>
              <a:ext cx="273575" cy="200650"/>
            </a:xfrm>
            <a:custGeom>
              <a:avLst/>
              <a:gdLst/>
              <a:ahLst/>
              <a:cxnLst/>
              <a:rect l="l" t="t" r="r" b="b"/>
              <a:pathLst>
                <a:path w="10943" h="8026" extrusionOk="0">
                  <a:moveTo>
                    <a:pt x="0" y="1"/>
                  </a:moveTo>
                  <a:lnTo>
                    <a:pt x="2917" y="8025"/>
                  </a:lnTo>
                  <a:lnTo>
                    <a:pt x="10942" y="8025"/>
                  </a:lnTo>
                  <a:lnTo>
                    <a:pt x="8025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228;p57"/>
            <p:cNvSpPr/>
            <p:nvPr/>
          </p:nvSpPr>
          <p:spPr>
            <a:xfrm>
              <a:off x="2225575" y="4140225"/>
              <a:ext cx="273850" cy="200950"/>
            </a:xfrm>
            <a:custGeom>
              <a:avLst/>
              <a:gdLst/>
              <a:ahLst/>
              <a:cxnLst/>
              <a:rect l="l" t="t" r="r" b="b"/>
              <a:pathLst>
                <a:path w="10954" h="8038" extrusionOk="0">
                  <a:moveTo>
                    <a:pt x="0" y="0"/>
                  </a:moveTo>
                  <a:lnTo>
                    <a:pt x="2917" y="8037"/>
                  </a:lnTo>
                  <a:lnTo>
                    <a:pt x="10954" y="8037"/>
                  </a:lnTo>
                  <a:lnTo>
                    <a:pt x="8025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229;p57"/>
            <p:cNvSpPr/>
            <p:nvPr/>
          </p:nvSpPr>
          <p:spPr>
            <a:xfrm>
              <a:off x="1997250" y="4140225"/>
              <a:ext cx="273875" cy="200950"/>
            </a:xfrm>
            <a:custGeom>
              <a:avLst/>
              <a:gdLst/>
              <a:ahLst/>
              <a:cxnLst/>
              <a:rect l="l" t="t" r="r" b="b"/>
              <a:pathLst>
                <a:path w="10955" h="8038" extrusionOk="0">
                  <a:moveTo>
                    <a:pt x="1" y="0"/>
                  </a:moveTo>
                  <a:lnTo>
                    <a:pt x="2930" y="8037"/>
                  </a:lnTo>
                  <a:lnTo>
                    <a:pt x="10955" y="8037"/>
                  </a:lnTo>
                  <a:lnTo>
                    <a:pt x="8038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230;p57"/>
            <p:cNvSpPr/>
            <p:nvPr/>
          </p:nvSpPr>
          <p:spPr>
            <a:xfrm>
              <a:off x="1769250" y="4140225"/>
              <a:ext cx="273875" cy="200950"/>
            </a:xfrm>
            <a:custGeom>
              <a:avLst/>
              <a:gdLst/>
              <a:ahLst/>
              <a:cxnLst/>
              <a:rect l="l" t="t" r="r" b="b"/>
              <a:pathLst>
                <a:path w="10955" h="8038" extrusionOk="0">
                  <a:moveTo>
                    <a:pt x="1" y="0"/>
                  </a:moveTo>
                  <a:lnTo>
                    <a:pt x="2918" y="8037"/>
                  </a:lnTo>
                  <a:lnTo>
                    <a:pt x="10955" y="8037"/>
                  </a:lnTo>
                  <a:lnTo>
                    <a:pt x="8026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231;p57"/>
            <p:cNvSpPr/>
            <p:nvPr/>
          </p:nvSpPr>
          <p:spPr>
            <a:xfrm>
              <a:off x="2519650" y="3813400"/>
              <a:ext cx="69375" cy="859050"/>
            </a:xfrm>
            <a:custGeom>
              <a:avLst/>
              <a:gdLst/>
              <a:ahLst/>
              <a:cxnLst/>
              <a:rect l="l" t="t" r="r" b="b"/>
              <a:pathLst>
                <a:path w="2775" h="34362" extrusionOk="0">
                  <a:moveTo>
                    <a:pt x="0" y="0"/>
                  </a:moveTo>
                  <a:lnTo>
                    <a:pt x="0" y="34362"/>
                  </a:lnTo>
                  <a:cubicBezTo>
                    <a:pt x="929" y="34195"/>
                    <a:pt x="1846" y="34064"/>
                    <a:pt x="2775" y="33945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232;p57"/>
            <p:cNvSpPr/>
            <p:nvPr/>
          </p:nvSpPr>
          <p:spPr>
            <a:xfrm>
              <a:off x="2519650" y="3813400"/>
              <a:ext cx="69375" cy="859050"/>
            </a:xfrm>
            <a:custGeom>
              <a:avLst/>
              <a:gdLst/>
              <a:ahLst/>
              <a:cxnLst/>
              <a:rect l="l" t="t" r="r" b="b"/>
              <a:pathLst>
                <a:path w="2775" h="34362" extrusionOk="0">
                  <a:moveTo>
                    <a:pt x="0" y="0"/>
                  </a:moveTo>
                  <a:lnTo>
                    <a:pt x="0" y="34362"/>
                  </a:lnTo>
                  <a:cubicBezTo>
                    <a:pt x="929" y="34195"/>
                    <a:pt x="1846" y="34064"/>
                    <a:pt x="2775" y="33945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233;p57"/>
            <p:cNvSpPr/>
            <p:nvPr/>
          </p:nvSpPr>
          <p:spPr>
            <a:xfrm>
              <a:off x="2185075" y="3616650"/>
              <a:ext cx="666475" cy="367925"/>
            </a:xfrm>
            <a:custGeom>
              <a:avLst/>
              <a:gdLst/>
              <a:ahLst/>
              <a:cxnLst/>
              <a:rect l="l" t="t" r="r" b="b"/>
              <a:pathLst>
                <a:path w="26659" h="14717" extrusionOk="0">
                  <a:moveTo>
                    <a:pt x="1" y="0"/>
                  </a:moveTo>
                  <a:lnTo>
                    <a:pt x="2489" y="6835"/>
                  </a:lnTo>
                  <a:lnTo>
                    <a:pt x="2870" y="7882"/>
                  </a:lnTo>
                  <a:lnTo>
                    <a:pt x="5359" y="14716"/>
                  </a:lnTo>
                  <a:lnTo>
                    <a:pt x="26659" y="14716"/>
                  </a:lnTo>
                  <a:lnTo>
                    <a:pt x="24170" y="7882"/>
                  </a:lnTo>
                  <a:lnTo>
                    <a:pt x="23789" y="6835"/>
                  </a:lnTo>
                  <a:lnTo>
                    <a:pt x="21301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234;p57"/>
            <p:cNvSpPr/>
            <p:nvPr/>
          </p:nvSpPr>
          <p:spPr>
            <a:xfrm>
              <a:off x="2554475" y="3641350"/>
              <a:ext cx="201250" cy="147675"/>
            </a:xfrm>
            <a:custGeom>
              <a:avLst/>
              <a:gdLst/>
              <a:ahLst/>
              <a:cxnLst/>
              <a:rect l="l" t="t" r="r" b="b"/>
              <a:pathLst>
                <a:path w="8050" h="5907" extrusionOk="0">
                  <a:moveTo>
                    <a:pt x="0" y="1"/>
                  </a:moveTo>
                  <a:lnTo>
                    <a:pt x="2144" y="5906"/>
                  </a:lnTo>
                  <a:lnTo>
                    <a:pt x="8049" y="5906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235;p57"/>
            <p:cNvSpPr/>
            <p:nvPr/>
          </p:nvSpPr>
          <p:spPr>
            <a:xfrm>
              <a:off x="2386600" y="3641350"/>
              <a:ext cx="201225" cy="147675"/>
            </a:xfrm>
            <a:custGeom>
              <a:avLst/>
              <a:gdLst/>
              <a:ahLst/>
              <a:cxnLst/>
              <a:rect l="l" t="t" r="r" b="b"/>
              <a:pathLst>
                <a:path w="8049" h="5907" extrusionOk="0">
                  <a:moveTo>
                    <a:pt x="0" y="1"/>
                  </a:moveTo>
                  <a:lnTo>
                    <a:pt x="2155" y="5906"/>
                  </a:lnTo>
                  <a:lnTo>
                    <a:pt x="8049" y="5906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236;p57"/>
            <p:cNvSpPr/>
            <p:nvPr/>
          </p:nvSpPr>
          <p:spPr>
            <a:xfrm>
              <a:off x="2219025" y="3641350"/>
              <a:ext cx="201225" cy="147675"/>
            </a:xfrm>
            <a:custGeom>
              <a:avLst/>
              <a:gdLst/>
              <a:ahLst/>
              <a:cxnLst/>
              <a:rect l="l" t="t" r="r" b="b"/>
              <a:pathLst>
                <a:path w="8049" h="5907" extrusionOk="0">
                  <a:moveTo>
                    <a:pt x="0" y="1"/>
                  </a:moveTo>
                  <a:lnTo>
                    <a:pt x="2143" y="5906"/>
                  </a:lnTo>
                  <a:lnTo>
                    <a:pt x="8049" y="5906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237;p57"/>
            <p:cNvSpPr/>
            <p:nvPr/>
          </p:nvSpPr>
          <p:spPr>
            <a:xfrm>
              <a:off x="2616675" y="3812200"/>
              <a:ext cx="201250" cy="147675"/>
            </a:xfrm>
            <a:custGeom>
              <a:avLst/>
              <a:gdLst/>
              <a:ahLst/>
              <a:cxnLst/>
              <a:rect l="l" t="t" r="r" b="b"/>
              <a:pathLst>
                <a:path w="8050" h="5907" extrusionOk="0">
                  <a:moveTo>
                    <a:pt x="1" y="1"/>
                  </a:moveTo>
                  <a:lnTo>
                    <a:pt x="2144" y="5906"/>
                  </a:lnTo>
                  <a:lnTo>
                    <a:pt x="8049" y="5906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238;p57"/>
            <p:cNvSpPr/>
            <p:nvPr/>
          </p:nvSpPr>
          <p:spPr>
            <a:xfrm>
              <a:off x="2448800" y="3812200"/>
              <a:ext cx="201250" cy="147675"/>
            </a:xfrm>
            <a:custGeom>
              <a:avLst/>
              <a:gdLst/>
              <a:ahLst/>
              <a:cxnLst/>
              <a:rect l="l" t="t" r="r" b="b"/>
              <a:pathLst>
                <a:path w="8050" h="5907" extrusionOk="0">
                  <a:moveTo>
                    <a:pt x="1" y="1"/>
                  </a:moveTo>
                  <a:lnTo>
                    <a:pt x="2156" y="5906"/>
                  </a:lnTo>
                  <a:lnTo>
                    <a:pt x="8049" y="5906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239;p57"/>
            <p:cNvSpPr/>
            <p:nvPr/>
          </p:nvSpPr>
          <p:spPr>
            <a:xfrm>
              <a:off x="2281225" y="3812200"/>
              <a:ext cx="201250" cy="147675"/>
            </a:xfrm>
            <a:custGeom>
              <a:avLst/>
              <a:gdLst/>
              <a:ahLst/>
              <a:cxnLst/>
              <a:rect l="l" t="t" r="r" b="b"/>
              <a:pathLst>
                <a:path w="8050" h="5907" extrusionOk="0">
                  <a:moveTo>
                    <a:pt x="1" y="1"/>
                  </a:moveTo>
                  <a:lnTo>
                    <a:pt x="2144" y="5906"/>
                  </a:lnTo>
                  <a:lnTo>
                    <a:pt x="8049" y="5906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240;p57"/>
            <p:cNvSpPr/>
            <p:nvPr/>
          </p:nvSpPr>
          <p:spPr>
            <a:xfrm>
              <a:off x="1448375" y="4486525"/>
              <a:ext cx="1567500" cy="576750"/>
            </a:xfrm>
            <a:custGeom>
              <a:avLst/>
              <a:gdLst/>
              <a:ahLst/>
              <a:cxnLst/>
              <a:rect l="l" t="t" r="r" b="b"/>
              <a:pathLst>
                <a:path w="62700" h="23070" extrusionOk="0">
                  <a:moveTo>
                    <a:pt x="41891" y="0"/>
                  </a:moveTo>
                  <a:cubicBezTo>
                    <a:pt x="38977" y="0"/>
                    <a:pt x="36062" y="110"/>
                    <a:pt x="33160" y="317"/>
                  </a:cubicBezTo>
                  <a:cubicBezTo>
                    <a:pt x="21956" y="1115"/>
                    <a:pt x="10907" y="3317"/>
                    <a:pt x="1" y="6056"/>
                  </a:cubicBezTo>
                  <a:cubicBezTo>
                    <a:pt x="4775" y="14283"/>
                    <a:pt x="13312" y="19617"/>
                    <a:pt x="22801" y="20284"/>
                  </a:cubicBezTo>
                  <a:lnTo>
                    <a:pt x="61794" y="23070"/>
                  </a:lnTo>
                  <a:lnTo>
                    <a:pt x="62699" y="2079"/>
                  </a:lnTo>
                  <a:cubicBezTo>
                    <a:pt x="55883" y="633"/>
                    <a:pt x="48888" y="0"/>
                    <a:pt x="41891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241;p57"/>
            <p:cNvSpPr/>
            <p:nvPr/>
          </p:nvSpPr>
          <p:spPr>
            <a:xfrm>
              <a:off x="701575" y="2474850"/>
              <a:ext cx="1754100" cy="2478600"/>
            </a:xfrm>
            <a:custGeom>
              <a:avLst/>
              <a:gdLst/>
              <a:ahLst/>
              <a:cxnLst/>
              <a:rect l="l" t="t" r="r" b="b"/>
              <a:pathLst>
                <a:path w="70164" h="99144" extrusionOk="0">
                  <a:moveTo>
                    <a:pt x="53650" y="0"/>
                  </a:moveTo>
                  <a:lnTo>
                    <a:pt x="0" y="2548"/>
                  </a:lnTo>
                  <a:lnTo>
                    <a:pt x="14288" y="10787"/>
                  </a:lnTo>
                  <a:lnTo>
                    <a:pt x="9358" y="19336"/>
                  </a:lnTo>
                  <a:cubicBezTo>
                    <a:pt x="3703" y="29135"/>
                    <a:pt x="3703" y="41207"/>
                    <a:pt x="9358" y="50994"/>
                  </a:cubicBezTo>
                  <a:lnTo>
                    <a:pt x="26956" y="81486"/>
                  </a:lnTo>
                  <a:lnTo>
                    <a:pt x="29837" y="86463"/>
                  </a:lnTo>
                  <a:lnTo>
                    <a:pt x="30873" y="88261"/>
                  </a:lnTo>
                  <a:cubicBezTo>
                    <a:pt x="30766" y="88070"/>
                    <a:pt x="30671" y="87880"/>
                    <a:pt x="30575" y="87677"/>
                  </a:cubicBezTo>
                  <a:lnTo>
                    <a:pt x="30575" y="87677"/>
                  </a:lnTo>
                  <a:cubicBezTo>
                    <a:pt x="34040" y="93035"/>
                    <a:pt x="39160" y="97036"/>
                    <a:pt x="45077" y="99143"/>
                  </a:cubicBezTo>
                  <a:cubicBezTo>
                    <a:pt x="29659" y="87213"/>
                    <a:pt x="35100" y="72819"/>
                    <a:pt x="36540" y="69699"/>
                  </a:cubicBezTo>
                  <a:cubicBezTo>
                    <a:pt x="37326" y="68282"/>
                    <a:pt x="38183" y="66758"/>
                    <a:pt x="39148" y="65091"/>
                  </a:cubicBezTo>
                  <a:lnTo>
                    <a:pt x="56448" y="35123"/>
                  </a:lnTo>
                  <a:lnTo>
                    <a:pt x="70164" y="43041"/>
                  </a:lnTo>
                  <a:lnTo>
                    <a:pt x="53650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242;p57"/>
            <p:cNvSpPr/>
            <p:nvPr/>
          </p:nvSpPr>
          <p:spPr>
            <a:xfrm>
              <a:off x="906950" y="2933225"/>
              <a:ext cx="604275" cy="260475"/>
            </a:xfrm>
            <a:custGeom>
              <a:avLst/>
              <a:gdLst/>
              <a:ahLst/>
              <a:cxnLst/>
              <a:rect l="l" t="t" r="r" b="b"/>
              <a:pathLst>
                <a:path w="24171" h="10419" extrusionOk="0">
                  <a:moveTo>
                    <a:pt x="16717" y="1"/>
                  </a:moveTo>
                  <a:cubicBezTo>
                    <a:pt x="14395" y="1"/>
                    <a:pt x="12430" y="1525"/>
                    <a:pt x="11752" y="3620"/>
                  </a:cubicBezTo>
                  <a:cubicBezTo>
                    <a:pt x="11668" y="3608"/>
                    <a:pt x="11585" y="3608"/>
                    <a:pt x="11502" y="3608"/>
                  </a:cubicBezTo>
                  <a:cubicBezTo>
                    <a:pt x="9621" y="3608"/>
                    <a:pt x="8097" y="5132"/>
                    <a:pt x="8097" y="7013"/>
                  </a:cubicBezTo>
                  <a:cubicBezTo>
                    <a:pt x="8097" y="7097"/>
                    <a:pt x="8109" y="7180"/>
                    <a:pt x="8109" y="7252"/>
                  </a:cubicBezTo>
                  <a:lnTo>
                    <a:pt x="1584" y="7252"/>
                  </a:lnTo>
                  <a:cubicBezTo>
                    <a:pt x="703" y="7252"/>
                    <a:pt x="0" y="7966"/>
                    <a:pt x="0" y="8835"/>
                  </a:cubicBezTo>
                  <a:cubicBezTo>
                    <a:pt x="0" y="9716"/>
                    <a:pt x="703" y="10419"/>
                    <a:pt x="1584" y="10419"/>
                  </a:cubicBezTo>
                  <a:lnTo>
                    <a:pt x="21563" y="10419"/>
                  </a:lnTo>
                  <a:cubicBezTo>
                    <a:pt x="23003" y="10419"/>
                    <a:pt x="24170" y="9252"/>
                    <a:pt x="24170" y="7811"/>
                  </a:cubicBezTo>
                  <a:cubicBezTo>
                    <a:pt x="24170" y="6501"/>
                    <a:pt x="23194" y="5418"/>
                    <a:pt x="21920" y="5239"/>
                  </a:cubicBezTo>
                  <a:cubicBezTo>
                    <a:pt x="21920" y="5227"/>
                    <a:pt x="21920" y="5216"/>
                    <a:pt x="21920" y="5216"/>
                  </a:cubicBezTo>
                  <a:cubicBezTo>
                    <a:pt x="21920" y="2334"/>
                    <a:pt x="19586" y="1"/>
                    <a:pt x="167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243;p57"/>
            <p:cNvSpPr/>
            <p:nvPr/>
          </p:nvSpPr>
          <p:spPr>
            <a:xfrm>
              <a:off x="1571625" y="2584675"/>
              <a:ext cx="604250" cy="260475"/>
            </a:xfrm>
            <a:custGeom>
              <a:avLst/>
              <a:gdLst/>
              <a:ahLst/>
              <a:cxnLst/>
              <a:rect l="l" t="t" r="r" b="b"/>
              <a:pathLst>
                <a:path w="24170" h="10419" extrusionOk="0">
                  <a:moveTo>
                    <a:pt x="7453" y="0"/>
                  </a:moveTo>
                  <a:cubicBezTo>
                    <a:pt x="4572" y="0"/>
                    <a:pt x="2238" y="2334"/>
                    <a:pt x="2238" y="5215"/>
                  </a:cubicBezTo>
                  <a:cubicBezTo>
                    <a:pt x="2238" y="5227"/>
                    <a:pt x="2238" y="5227"/>
                    <a:pt x="2238" y="5239"/>
                  </a:cubicBezTo>
                  <a:cubicBezTo>
                    <a:pt x="976" y="5418"/>
                    <a:pt x="0" y="6501"/>
                    <a:pt x="0" y="7823"/>
                  </a:cubicBezTo>
                  <a:cubicBezTo>
                    <a:pt x="0" y="9252"/>
                    <a:pt x="1167" y="10418"/>
                    <a:pt x="2596" y="10418"/>
                  </a:cubicBezTo>
                  <a:lnTo>
                    <a:pt x="22586" y="10418"/>
                  </a:lnTo>
                  <a:cubicBezTo>
                    <a:pt x="23455" y="10418"/>
                    <a:pt x="24170" y="9716"/>
                    <a:pt x="24170" y="8835"/>
                  </a:cubicBezTo>
                  <a:cubicBezTo>
                    <a:pt x="24170" y="7966"/>
                    <a:pt x="23455" y="7263"/>
                    <a:pt x="22586" y="7263"/>
                  </a:cubicBezTo>
                  <a:lnTo>
                    <a:pt x="16050" y="7263"/>
                  </a:lnTo>
                  <a:cubicBezTo>
                    <a:pt x="16062" y="7180"/>
                    <a:pt x="16062" y="7097"/>
                    <a:pt x="16062" y="7013"/>
                  </a:cubicBezTo>
                  <a:cubicBezTo>
                    <a:pt x="16062" y="5132"/>
                    <a:pt x="14538" y="3608"/>
                    <a:pt x="12656" y="3608"/>
                  </a:cubicBezTo>
                  <a:cubicBezTo>
                    <a:pt x="12573" y="3608"/>
                    <a:pt x="12490" y="3608"/>
                    <a:pt x="12406" y="3620"/>
                  </a:cubicBezTo>
                  <a:cubicBezTo>
                    <a:pt x="11728" y="1524"/>
                    <a:pt x="9763" y="0"/>
                    <a:pt x="7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244;p57"/>
            <p:cNvSpPr/>
            <p:nvPr/>
          </p:nvSpPr>
          <p:spPr>
            <a:xfrm>
              <a:off x="935825" y="3230575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8" y="1"/>
                  </a:moveTo>
                  <a:lnTo>
                    <a:pt x="298" y="1180"/>
                  </a:lnTo>
                  <a:cubicBezTo>
                    <a:pt x="0" y="1704"/>
                    <a:pt x="369" y="2370"/>
                    <a:pt x="988" y="2370"/>
                  </a:cubicBezTo>
                  <a:cubicBezTo>
                    <a:pt x="1596" y="2370"/>
                    <a:pt x="1977" y="1704"/>
                    <a:pt x="1667" y="1180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245;p57"/>
            <p:cNvSpPr/>
            <p:nvPr/>
          </p:nvSpPr>
          <p:spPr>
            <a:xfrm>
              <a:off x="935825" y="3353525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0"/>
                  </a:moveTo>
                  <a:lnTo>
                    <a:pt x="298" y="1179"/>
                  </a:lnTo>
                  <a:cubicBezTo>
                    <a:pt x="0" y="1703"/>
                    <a:pt x="369" y="2370"/>
                    <a:pt x="988" y="2370"/>
                  </a:cubicBezTo>
                  <a:cubicBezTo>
                    <a:pt x="1596" y="2370"/>
                    <a:pt x="1977" y="1703"/>
                    <a:pt x="1667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246;p57"/>
            <p:cNvSpPr/>
            <p:nvPr/>
          </p:nvSpPr>
          <p:spPr>
            <a:xfrm>
              <a:off x="935825" y="347615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1"/>
                  </a:moveTo>
                  <a:lnTo>
                    <a:pt x="298" y="1191"/>
                  </a:lnTo>
                  <a:cubicBezTo>
                    <a:pt x="0" y="1715"/>
                    <a:pt x="369" y="2370"/>
                    <a:pt x="988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247;p57"/>
            <p:cNvSpPr/>
            <p:nvPr/>
          </p:nvSpPr>
          <p:spPr>
            <a:xfrm>
              <a:off x="935825" y="3599075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8" y="1"/>
                  </a:moveTo>
                  <a:lnTo>
                    <a:pt x="298" y="1191"/>
                  </a:lnTo>
                  <a:cubicBezTo>
                    <a:pt x="0" y="1715"/>
                    <a:pt x="369" y="2370"/>
                    <a:pt x="988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248;p57"/>
            <p:cNvSpPr/>
            <p:nvPr/>
          </p:nvSpPr>
          <p:spPr>
            <a:xfrm>
              <a:off x="935825" y="3722025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0"/>
                  </a:moveTo>
                  <a:lnTo>
                    <a:pt x="298" y="1179"/>
                  </a:lnTo>
                  <a:cubicBezTo>
                    <a:pt x="0" y="1715"/>
                    <a:pt x="369" y="2369"/>
                    <a:pt x="988" y="2369"/>
                  </a:cubicBezTo>
                  <a:cubicBezTo>
                    <a:pt x="1596" y="2369"/>
                    <a:pt x="1977" y="1715"/>
                    <a:pt x="1667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249;p57"/>
            <p:cNvSpPr/>
            <p:nvPr/>
          </p:nvSpPr>
          <p:spPr>
            <a:xfrm>
              <a:off x="935825" y="384495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0"/>
                  </a:moveTo>
                  <a:lnTo>
                    <a:pt x="298" y="1179"/>
                  </a:lnTo>
                  <a:cubicBezTo>
                    <a:pt x="0" y="1703"/>
                    <a:pt x="369" y="2370"/>
                    <a:pt x="988" y="2370"/>
                  </a:cubicBezTo>
                  <a:cubicBezTo>
                    <a:pt x="1596" y="2370"/>
                    <a:pt x="1977" y="1703"/>
                    <a:pt x="1667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250;p57"/>
            <p:cNvSpPr/>
            <p:nvPr/>
          </p:nvSpPr>
          <p:spPr>
            <a:xfrm>
              <a:off x="1039400" y="329190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251;p57"/>
            <p:cNvSpPr/>
            <p:nvPr/>
          </p:nvSpPr>
          <p:spPr>
            <a:xfrm>
              <a:off x="1039400" y="3414825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310" y="1180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252;p57"/>
            <p:cNvSpPr/>
            <p:nvPr/>
          </p:nvSpPr>
          <p:spPr>
            <a:xfrm>
              <a:off x="1039400" y="3537775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253;p57"/>
            <p:cNvSpPr/>
            <p:nvPr/>
          </p:nvSpPr>
          <p:spPr>
            <a:xfrm>
              <a:off x="1039400" y="366070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254;p57"/>
            <p:cNvSpPr/>
            <p:nvPr/>
          </p:nvSpPr>
          <p:spPr>
            <a:xfrm>
              <a:off x="1039400" y="3783325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255;p57"/>
            <p:cNvSpPr/>
            <p:nvPr/>
          </p:nvSpPr>
          <p:spPr>
            <a:xfrm>
              <a:off x="1143000" y="3230575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8" y="1"/>
                  </a:moveTo>
                  <a:lnTo>
                    <a:pt x="310" y="1180"/>
                  </a:lnTo>
                  <a:cubicBezTo>
                    <a:pt x="0" y="1704"/>
                    <a:pt x="381" y="2370"/>
                    <a:pt x="988" y="2370"/>
                  </a:cubicBezTo>
                  <a:cubicBezTo>
                    <a:pt x="1607" y="2370"/>
                    <a:pt x="1976" y="1704"/>
                    <a:pt x="1679" y="1180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256;p57"/>
            <p:cNvSpPr/>
            <p:nvPr/>
          </p:nvSpPr>
          <p:spPr>
            <a:xfrm>
              <a:off x="1143000" y="3353525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0"/>
                  </a:moveTo>
                  <a:lnTo>
                    <a:pt x="310" y="1179"/>
                  </a:lnTo>
                  <a:cubicBezTo>
                    <a:pt x="0" y="1703"/>
                    <a:pt x="381" y="2370"/>
                    <a:pt x="988" y="2370"/>
                  </a:cubicBezTo>
                  <a:cubicBezTo>
                    <a:pt x="1607" y="2370"/>
                    <a:pt x="1976" y="1703"/>
                    <a:pt x="1679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257;p57"/>
            <p:cNvSpPr/>
            <p:nvPr/>
          </p:nvSpPr>
          <p:spPr>
            <a:xfrm>
              <a:off x="1143000" y="347615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1"/>
                  </a:moveTo>
                  <a:lnTo>
                    <a:pt x="310" y="1191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607" y="2370"/>
                    <a:pt x="1976" y="1715"/>
                    <a:pt x="1679" y="119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258;p57"/>
            <p:cNvSpPr/>
            <p:nvPr/>
          </p:nvSpPr>
          <p:spPr>
            <a:xfrm>
              <a:off x="1143000" y="3599075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8" y="1"/>
                  </a:moveTo>
                  <a:lnTo>
                    <a:pt x="310" y="1191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607" y="2370"/>
                    <a:pt x="1976" y="1715"/>
                    <a:pt x="1679" y="119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259;p57"/>
            <p:cNvSpPr/>
            <p:nvPr/>
          </p:nvSpPr>
          <p:spPr>
            <a:xfrm>
              <a:off x="1143000" y="3722025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0"/>
                  </a:moveTo>
                  <a:lnTo>
                    <a:pt x="310" y="1179"/>
                  </a:lnTo>
                  <a:cubicBezTo>
                    <a:pt x="0" y="1715"/>
                    <a:pt x="381" y="2369"/>
                    <a:pt x="988" y="2369"/>
                  </a:cubicBezTo>
                  <a:cubicBezTo>
                    <a:pt x="1607" y="2369"/>
                    <a:pt x="1976" y="1715"/>
                    <a:pt x="1679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260;p57"/>
            <p:cNvSpPr/>
            <p:nvPr/>
          </p:nvSpPr>
          <p:spPr>
            <a:xfrm>
              <a:off x="1143000" y="384495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0"/>
                  </a:moveTo>
                  <a:lnTo>
                    <a:pt x="310" y="1179"/>
                  </a:lnTo>
                  <a:cubicBezTo>
                    <a:pt x="0" y="1703"/>
                    <a:pt x="381" y="2370"/>
                    <a:pt x="988" y="2370"/>
                  </a:cubicBezTo>
                  <a:cubicBezTo>
                    <a:pt x="1607" y="2370"/>
                    <a:pt x="1976" y="1703"/>
                    <a:pt x="1679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261;p57"/>
            <p:cNvSpPr/>
            <p:nvPr/>
          </p:nvSpPr>
          <p:spPr>
            <a:xfrm>
              <a:off x="1246875" y="329190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9" y="1"/>
                  </a:moveTo>
                  <a:lnTo>
                    <a:pt x="298" y="1191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262;p57"/>
            <p:cNvSpPr/>
            <p:nvPr/>
          </p:nvSpPr>
          <p:spPr>
            <a:xfrm>
              <a:off x="1246875" y="3414825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9" y="1"/>
                  </a:moveTo>
                  <a:lnTo>
                    <a:pt x="298" y="1180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263;p57"/>
            <p:cNvSpPr/>
            <p:nvPr/>
          </p:nvSpPr>
          <p:spPr>
            <a:xfrm>
              <a:off x="1246875" y="3537775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9" y="0"/>
                  </a:moveTo>
                  <a:lnTo>
                    <a:pt x="298" y="1179"/>
                  </a:lnTo>
                  <a:cubicBezTo>
                    <a:pt x="0" y="1703"/>
                    <a:pt x="381" y="2370"/>
                    <a:pt x="989" y="2370"/>
                  </a:cubicBezTo>
                  <a:cubicBezTo>
                    <a:pt x="1596" y="2370"/>
                    <a:pt x="1977" y="1703"/>
                    <a:pt x="1667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264;p57"/>
            <p:cNvSpPr/>
            <p:nvPr/>
          </p:nvSpPr>
          <p:spPr>
            <a:xfrm>
              <a:off x="1246875" y="366070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9" y="0"/>
                  </a:moveTo>
                  <a:lnTo>
                    <a:pt x="298" y="1179"/>
                  </a:lnTo>
                  <a:cubicBezTo>
                    <a:pt x="0" y="1703"/>
                    <a:pt x="381" y="2370"/>
                    <a:pt x="989" y="2370"/>
                  </a:cubicBezTo>
                  <a:cubicBezTo>
                    <a:pt x="1596" y="2370"/>
                    <a:pt x="1977" y="1703"/>
                    <a:pt x="1667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265;p57"/>
            <p:cNvSpPr/>
            <p:nvPr/>
          </p:nvSpPr>
          <p:spPr>
            <a:xfrm>
              <a:off x="1246875" y="3783325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9" y="1"/>
                  </a:moveTo>
                  <a:lnTo>
                    <a:pt x="298" y="1191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266;p57"/>
            <p:cNvSpPr/>
            <p:nvPr/>
          </p:nvSpPr>
          <p:spPr>
            <a:xfrm>
              <a:off x="1350450" y="3230575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310" y="1180"/>
                  </a:lnTo>
                  <a:cubicBezTo>
                    <a:pt x="1" y="1704"/>
                    <a:pt x="382" y="2370"/>
                    <a:pt x="989" y="2370"/>
                  </a:cubicBezTo>
                  <a:cubicBezTo>
                    <a:pt x="1596" y="2370"/>
                    <a:pt x="1977" y="1704"/>
                    <a:pt x="1679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267;p57"/>
            <p:cNvSpPr/>
            <p:nvPr/>
          </p:nvSpPr>
          <p:spPr>
            <a:xfrm>
              <a:off x="1350450" y="3353525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79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268;p57"/>
            <p:cNvSpPr/>
            <p:nvPr/>
          </p:nvSpPr>
          <p:spPr>
            <a:xfrm>
              <a:off x="1350450" y="347615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269;p57"/>
            <p:cNvSpPr/>
            <p:nvPr/>
          </p:nvSpPr>
          <p:spPr>
            <a:xfrm>
              <a:off x="1350450" y="3599075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270;p57"/>
            <p:cNvSpPr/>
            <p:nvPr/>
          </p:nvSpPr>
          <p:spPr>
            <a:xfrm>
              <a:off x="1350450" y="3722025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310" y="1179"/>
                  </a:lnTo>
                  <a:cubicBezTo>
                    <a:pt x="1" y="1715"/>
                    <a:pt x="382" y="2369"/>
                    <a:pt x="989" y="2369"/>
                  </a:cubicBezTo>
                  <a:cubicBezTo>
                    <a:pt x="1596" y="2369"/>
                    <a:pt x="1977" y="1715"/>
                    <a:pt x="1679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271;p57"/>
            <p:cNvSpPr/>
            <p:nvPr/>
          </p:nvSpPr>
          <p:spPr>
            <a:xfrm>
              <a:off x="1350450" y="384495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79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272;p57"/>
            <p:cNvSpPr/>
            <p:nvPr/>
          </p:nvSpPr>
          <p:spPr>
            <a:xfrm>
              <a:off x="1454325" y="329190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1"/>
                  </a:moveTo>
                  <a:lnTo>
                    <a:pt x="299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273;p57"/>
            <p:cNvSpPr/>
            <p:nvPr/>
          </p:nvSpPr>
          <p:spPr>
            <a:xfrm>
              <a:off x="1454325" y="3414825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299" y="1180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274;p57"/>
            <p:cNvSpPr/>
            <p:nvPr/>
          </p:nvSpPr>
          <p:spPr>
            <a:xfrm>
              <a:off x="1454325" y="3537775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299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275;p57"/>
            <p:cNvSpPr/>
            <p:nvPr/>
          </p:nvSpPr>
          <p:spPr>
            <a:xfrm>
              <a:off x="1454325" y="366070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299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276;p57"/>
            <p:cNvSpPr/>
            <p:nvPr/>
          </p:nvSpPr>
          <p:spPr>
            <a:xfrm>
              <a:off x="1454325" y="3783325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299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277;p57"/>
            <p:cNvSpPr/>
            <p:nvPr/>
          </p:nvSpPr>
          <p:spPr>
            <a:xfrm>
              <a:off x="1589775" y="287340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9" y="0"/>
                  </a:moveTo>
                  <a:lnTo>
                    <a:pt x="298" y="1191"/>
                  </a:lnTo>
                  <a:cubicBezTo>
                    <a:pt x="0" y="1715"/>
                    <a:pt x="369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278;p57"/>
            <p:cNvSpPr/>
            <p:nvPr/>
          </p:nvSpPr>
          <p:spPr>
            <a:xfrm>
              <a:off x="1589775" y="2996325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9" y="1"/>
                  </a:moveTo>
                  <a:lnTo>
                    <a:pt x="298" y="1179"/>
                  </a:lnTo>
                  <a:cubicBezTo>
                    <a:pt x="0" y="1715"/>
                    <a:pt x="369" y="2370"/>
                    <a:pt x="989" y="2370"/>
                  </a:cubicBezTo>
                  <a:cubicBezTo>
                    <a:pt x="1596" y="2370"/>
                    <a:pt x="1977" y="1715"/>
                    <a:pt x="1667" y="1179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279;p57"/>
            <p:cNvSpPr/>
            <p:nvPr/>
          </p:nvSpPr>
          <p:spPr>
            <a:xfrm>
              <a:off x="1589775" y="3119275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9" y="0"/>
                  </a:moveTo>
                  <a:lnTo>
                    <a:pt x="298" y="1179"/>
                  </a:lnTo>
                  <a:cubicBezTo>
                    <a:pt x="0" y="1703"/>
                    <a:pt x="369" y="2369"/>
                    <a:pt x="989" y="2369"/>
                  </a:cubicBezTo>
                  <a:cubicBezTo>
                    <a:pt x="1596" y="2369"/>
                    <a:pt x="1977" y="1703"/>
                    <a:pt x="1667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280;p57"/>
            <p:cNvSpPr/>
            <p:nvPr/>
          </p:nvSpPr>
          <p:spPr>
            <a:xfrm>
              <a:off x="1589775" y="324190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9" y="0"/>
                  </a:moveTo>
                  <a:lnTo>
                    <a:pt x="298" y="1191"/>
                  </a:lnTo>
                  <a:cubicBezTo>
                    <a:pt x="0" y="1715"/>
                    <a:pt x="369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281;p57"/>
            <p:cNvSpPr/>
            <p:nvPr/>
          </p:nvSpPr>
          <p:spPr>
            <a:xfrm>
              <a:off x="1589775" y="3364825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9" y="1"/>
                  </a:moveTo>
                  <a:lnTo>
                    <a:pt x="298" y="1191"/>
                  </a:lnTo>
                  <a:cubicBezTo>
                    <a:pt x="0" y="1715"/>
                    <a:pt x="369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282;p57"/>
            <p:cNvSpPr/>
            <p:nvPr/>
          </p:nvSpPr>
          <p:spPr>
            <a:xfrm>
              <a:off x="1589775" y="3487750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9" y="1"/>
                  </a:moveTo>
                  <a:lnTo>
                    <a:pt x="298" y="1192"/>
                  </a:lnTo>
                  <a:cubicBezTo>
                    <a:pt x="0" y="1715"/>
                    <a:pt x="369" y="2370"/>
                    <a:pt x="989" y="2370"/>
                  </a:cubicBezTo>
                  <a:cubicBezTo>
                    <a:pt x="1596" y="2370"/>
                    <a:pt x="1977" y="1715"/>
                    <a:pt x="1667" y="1192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283;p57"/>
            <p:cNvSpPr/>
            <p:nvPr/>
          </p:nvSpPr>
          <p:spPr>
            <a:xfrm>
              <a:off x="1693350" y="2934725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284;p57"/>
            <p:cNvSpPr/>
            <p:nvPr/>
          </p:nvSpPr>
          <p:spPr>
            <a:xfrm>
              <a:off x="1693350" y="305765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285;p57"/>
            <p:cNvSpPr/>
            <p:nvPr/>
          </p:nvSpPr>
          <p:spPr>
            <a:xfrm>
              <a:off x="1693350" y="3180575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286;p57"/>
            <p:cNvSpPr/>
            <p:nvPr/>
          </p:nvSpPr>
          <p:spPr>
            <a:xfrm>
              <a:off x="1693350" y="3303500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310" y="1180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287;p57"/>
            <p:cNvSpPr/>
            <p:nvPr/>
          </p:nvSpPr>
          <p:spPr>
            <a:xfrm>
              <a:off x="1693350" y="342645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288;p57"/>
            <p:cNvSpPr/>
            <p:nvPr/>
          </p:nvSpPr>
          <p:spPr>
            <a:xfrm>
              <a:off x="1796950" y="287340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0"/>
                  </a:moveTo>
                  <a:lnTo>
                    <a:pt x="310" y="1191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595" y="2370"/>
                    <a:pt x="1976" y="1715"/>
                    <a:pt x="1679" y="1191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289;p57"/>
            <p:cNvSpPr/>
            <p:nvPr/>
          </p:nvSpPr>
          <p:spPr>
            <a:xfrm>
              <a:off x="1796950" y="2996325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8" y="1"/>
                  </a:moveTo>
                  <a:lnTo>
                    <a:pt x="310" y="1179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595" y="2370"/>
                    <a:pt x="1976" y="1715"/>
                    <a:pt x="1679" y="1179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290;p57"/>
            <p:cNvSpPr/>
            <p:nvPr/>
          </p:nvSpPr>
          <p:spPr>
            <a:xfrm>
              <a:off x="1796950" y="3119275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0"/>
                  </a:moveTo>
                  <a:lnTo>
                    <a:pt x="310" y="1179"/>
                  </a:lnTo>
                  <a:cubicBezTo>
                    <a:pt x="0" y="1703"/>
                    <a:pt x="381" y="2369"/>
                    <a:pt x="988" y="2369"/>
                  </a:cubicBezTo>
                  <a:cubicBezTo>
                    <a:pt x="1595" y="2369"/>
                    <a:pt x="1976" y="1703"/>
                    <a:pt x="1679" y="1179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291;p57"/>
            <p:cNvSpPr/>
            <p:nvPr/>
          </p:nvSpPr>
          <p:spPr>
            <a:xfrm>
              <a:off x="1796950" y="324190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0"/>
                  </a:moveTo>
                  <a:lnTo>
                    <a:pt x="310" y="1191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595" y="2370"/>
                    <a:pt x="1976" y="1715"/>
                    <a:pt x="1679" y="1191"/>
                  </a:cubicBezTo>
                  <a:lnTo>
                    <a:pt x="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292;p57"/>
            <p:cNvSpPr/>
            <p:nvPr/>
          </p:nvSpPr>
          <p:spPr>
            <a:xfrm>
              <a:off x="1796950" y="3364825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8" y="1"/>
                  </a:moveTo>
                  <a:lnTo>
                    <a:pt x="310" y="1191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595" y="2370"/>
                    <a:pt x="1976" y="1715"/>
                    <a:pt x="1679" y="119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293;p57"/>
            <p:cNvSpPr/>
            <p:nvPr/>
          </p:nvSpPr>
          <p:spPr>
            <a:xfrm>
              <a:off x="1796950" y="3487750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8" y="1"/>
                  </a:moveTo>
                  <a:lnTo>
                    <a:pt x="310" y="1192"/>
                  </a:lnTo>
                  <a:cubicBezTo>
                    <a:pt x="0" y="1715"/>
                    <a:pt x="381" y="2370"/>
                    <a:pt x="988" y="2370"/>
                  </a:cubicBezTo>
                  <a:cubicBezTo>
                    <a:pt x="1595" y="2370"/>
                    <a:pt x="1976" y="1715"/>
                    <a:pt x="1679" y="1192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294;p57"/>
            <p:cNvSpPr/>
            <p:nvPr/>
          </p:nvSpPr>
          <p:spPr>
            <a:xfrm>
              <a:off x="1900825" y="2934725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9" y="0"/>
                  </a:moveTo>
                  <a:lnTo>
                    <a:pt x="298" y="1191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295;p57"/>
            <p:cNvSpPr/>
            <p:nvPr/>
          </p:nvSpPr>
          <p:spPr>
            <a:xfrm>
              <a:off x="1900825" y="305765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9" y="0"/>
                  </a:moveTo>
                  <a:lnTo>
                    <a:pt x="298" y="1191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296;p57"/>
            <p:cNvSpPr/>
            <p:nvPr/>
          </p:nvSpPr>
          <p:spPr>
            <a:xfrm>
              <a:off x="1900825" y="3180575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9" y="1"/>
                  </a:moveTo>
                  <a:lnTo>
                    <a:pt x="298" y="1191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297;p57"/>
            <p:cNvSpPr/>
            <p:nvPr/>
          </p:nvSpPr>
          <p:spPr>
            <a:xfrm>
              <a:off x="1900825" y="3303500"/>
              <a:ext cx="49425" cy="59275"/>
            </a:xfrm>
            <a:custGeom>
              <a:avLst/>
              <a:gdLst/>
              <a:ahLst/>
              <a:cxnLst/>
              <a:rect l="l" t="t" r="r" b="b"/>
              <a:pathLst>
                <a:path w="1977" h="2371" extrusionOk="0">
                  <a:moveTo>
                    <a:pt x="989" y="1"/>
                  </a:moveTo>
                  <a:lnTo>
                    <a:pt x="298" y="1180"/>
                  </a:lnTo>
                  <a:cubicBezTo>
                    <a:pt x="0" y="1715"/>
                    <a:pt x="381" y="2370"/>
                    <a:pt x="989" y="2370"/>
                  </a:cubicBezTo>
                  <a:cubicBezTo>
                    <a:pt x="1596" y="2370"/>
                    <a:pt x="1977" y="1715"/>
                    <a:pt x="1667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298;p57"/>
            <p:cNvSpPr/>
            <p:nvPr/>
          </p:nvSpPr>
          <p:spPr>
            <a:xfrm>
              <a:off x="1900825" y="3426450"/>
              <a:ext cx="49425" cy="59250"/>
            </a:xfrm>
            <a:custGeom>
              <a:avLst/>
              <a:gdLst/>
              <a:ahLst/>
              <a:cxnLst/>
              <a:rect l="l" t="t" r="r" b="b"/>
              <a:pathLst>
                <a:path w="1977" h="2370" extrusionOk="0">
                  <a:moveTo>
                    <a:pt x="989" y="0"/>
                  </a:moveTo>
                  <a:lnTo>
                    <a:pt x="298" y="1179"/>
                  </a:lnTo>
                  <a:cubicBezTo>
                    <a:pt x="0" y="1703"/>
                    <a:pt x="381" y="2370"/>
                    <a:pt x="989" y="2370"/>
                  </a:cubicBezTo>
                  <a:cubicBezTo>
                    <a:pt x="1596" y="2370"/>
                    <a:pt x="1977" y="1703"/>
                    <a:pt x="1667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299;p57"/>
            <p:cNvSpPr/>
            <p:nvPr/>
          </p:nvSpPr>
          <p:spPr>
            <a:xfrm>
              <a:off x="2004400" y="287340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300;p57"/>
            <p:cNvSpPr/>
            <p:nvPr/>
          </p:nvSpPr>
          <p:spPr>
            <a:xfrm>
              <a:off x="2004400" y="2996325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310" y="1179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79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301;p57"/>
            <p:cNvSpPr/>
            <p:nvPr/>
          </p:nvSpPr>
          <p:spPr>
            <a:xfrm>
              <a:off x="2004400" y="3119275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310" y="1179"/>
                  </a:lnTo>
                  <a:cubicBezTo>
                    <a:pt x="1" y="1703"/>
                    <a:pt x="382" y="2369"/>
                    <a:pt x="989" y="2369"/>
                  </a:cubicBezTo>
                  <a:cubicBezTo>
                    <a:pt x="1596" y="2369"/>
                    <a:pt x="1977" y="1703"/>
                    <a:pt x="1679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302;p57"/>
            <p:cNvSpPr/>
            <p:nvPr/>
          </p:nvSpPr>
          <p:spPr>
            <a:xfrm>
              <a:off x="2004400" y="324190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303;p57"/>
            <p:cNvSpPr/>
            <p:nvPr/>
          </p:nvSpPr>
          <p:spPr>
            <a:xfrm>
              <a:off x="2004400" y="3364825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1"/>
                  </a:moveTo>
                  <a:lnTo>
                    <a:pt x="310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304;p57"/>
            <p:cNvSpPr/>
            <p:nvPr/>
          </p:nvSpPr>
          <p:spPr>
            <a:xfrm>
              <a:off x="2004400" y="3487750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310" y="1192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79" y="1192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305;p57"/>
            <p:cNvSpPr/>
            <p:nvPr/>
          </p:nvSpPr>
          <p:spPr>
            <a:xfrm>
              <a:off x="2108275" y="2934725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299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306;p57"/>
            <p:cNvSpPr/>
            <p:nvPr/>
          </p:nvSpPr>
          <p:spPr>
            <a:xfrm>
              <a:off x="2108275" y="305765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299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307;p57"/>
            <p:cNvSpPr/>
            <p:nvPr/>
          </p:nvSpPr>
          <p:spPr>
            <a:xfrm>
              <a:off x="2108275" y="3180575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299" y="1191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9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308;p57"/>
            <p:cNvSpPr/>
            <p:nvPr/>
          </p:nvSpPr>
          <p:spPr>
            <a:xfrm>
              <a:off x="2108275" y="3303500"/>
              <a:ext cx="49450" cy="59275"/>
            </a:xfrm>
            <a:custGeom>
              <a:avLst/>
              <a:gdLst/>
              <a:ahLst/>
              <a:cxnLst/>
              <a:rect l="l" t="t" r="r" b="b"/>
              <a:pathLst>
                <a:path w="1978" h="2371" extrusionOk="0">
                  <a:moveTo>
                    <a:pt x="989" y="1"/>
                  </a:moveTo>
                  <a:lnTo>
                    <a:pt x="299" y="1180"/>
                  </a:lnTo>
                  <a:cubicBezTo>
                    <a:pt x="1" y="1715"/>
                    <a:pt x="382" y="2370"/>
                    <a:pt x="989" y="2370"/>
                  </a:cubicBezTo>
                  <a:cubicBezTo>
                    <a:pt x="1596" y="2370"/>
                    <a:pt x="1977" y="1715"/>
                    <a:pt x="1668" y="1180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309;p57"/>
            <p:cNvSpPr/>
            <p:nvPr/>
          </p:nvSpPr>
          <p:spPr>
            <a:xfrm>
              <a:off x="2108275" y="3426450"/>
              <a:ext cx="49450" cy="59250"/>
            </a:xfrm>
            <a:custGeom>
              <a:avLst/>
              <a:gdLst/>
              <a:ahLst/>
              <a:cxnLst/>
              <a:rect l="l" t="t" r="r" b="b"/>
              <a:pathLst>
                <a:path w="1978" h="2370" extrusionOk="0">
                  <a:moveTo>
                    <a:pt x="989" y="0"/>
                  </a:moveTo>
                  <a:lnTo>
                    <a:pt x="299" y="1179"/>
                  </a:lnTo>
                  <a:cubicBezTo>
                    <a:pt x="1" y="1703"/>
                    <a:pt x="382" y="2370"/>
                    <a:pt x="989" y="2370"/>
                  </a:cubicBezTo>
                  <a:cubicBezTo>
                    <a:pt x="1596" y="2370"/>
                    <a:pt x="1977" y="1703"/>
                    <a:pt x="1668" y="1179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310;p57"/>
            <p:cNvSpPr/>
            <p:nvPr/>
          </p:nvSpPr>
          <p:spPr>
            <a:xfrm>
              <a:off x="3737950" y="4649500"/>
              <a:ext cx="1462700" cy="914725"/>
            </a:xfrm>
            <a:custGeom>
              <a:avLst/>
              <a:gdLst/>
              <a:ahLst/>
              <a:cxnLst/>
              <a:rect l="l" t="t" r="r" b="b"/>
              <a:pathLst>
                <a:path w="58508" h="36589" extrusionOk="0">
                  <a:moveTo>
                    <a:pt x="28822" y="0"/>
                  </a:moveTo>
                  <a:cubicBezTo>
                    <a:pt x="19102" y="0"/>
                    <a:pt x="9384" y="1260"/>
                    <a:pt x="1" y="3799"/>
                  </a:cubicBezTo>
                  <a:lnTo>
                    <a:pt x="21063" y="36589"/>
                  </a:lnTo>
                  <a:lnTo>
                    <a:pt x="21063" y="20087"/>
                  </a:lnTo>
                  <a:lnTo>
                    <a:pt x="30933" y="20087"/>
                  </a:lnTo>
                  <a:cubicBezTo>
                    <a:pt x="42244" y="20087"/>
                    <a:pt x="52686" y="14062"/>
                    <a:pt x="58341" y="4263"/>
                  </a:cubicBezTo>
                  <a:lnTo>
                    <a:pt x="58508" y="3990"/>
                  </a:lnTo>
                  <a:cubicBezTo>
                    <a:pt x="48853" y="1337"/>
                    <a:pt x="38836" y="0"/>
                    <a:pt x="28822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Ambiente">
            <a:hlinkClick r:id="" action="ppaction://media"/>
            <a:extLst>
              <a:ext uri="{FF2B5EF4-FFF2-40B4-BE49-F238E27FC236}">
                <a16:creationId xmlns:a16="http://schemas.microsoft.com/office/drawing/2014/main" id="{78861525-2092-42AF-9ECE-3B60CB20A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6251" y="346198"/>
            <a:ext cx="457200" cy="4572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05951" y="1620227"/>
            <a:ext cx="52578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Objetivos</a:t>
            </a:r>
            <a:r>
              <a:rPr lang="es-ES" sz="4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desarrollo sostenible</a:t>
            </a:r>
          </a:p>
        </p:txBody>
      </p:sp>
      <p:pic>
        <p:nvPicPr>
          <p:cNvPr id="5128" name="Picture 8" descr="La sostenibilidad se asienta en los consejos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391" r="98340">
                        <a14:foregroundMark x1="18457" y1="63672" x2="18457" y2="63672"/>
                        <a14:foregroundMark x1="13281" y1="44727" x2="13281" y2="44727"/>
                        <a14:foregroundMark x1="21484" y1="45117" x2="21484" y2="45117"/>
                        <a14:foregroundMark x1="27051" y1="55859" x2="27051" y2="55859"/>
                        <a14:foregroundMark x1="25098" y1="71680" x2="25098" y2="71680"/>
                        <a14:foregroundMark x1="20020" y1="54883" x2="20020" y2="54883"/>
                        <a14:foregroundMark x1="18457" y1="41211" x2="18457" y2="41211"/>
                        <a14:foregroundMark x1="23047" y1="40234" x2="23047" y2="40234"/>
                        <a14:foregroundMark x1="25684" y1="40234" x2="25684" y2="40234"/>
                        <a14:foregroundMark x1="18848" y1="38086" x2="18848" y2="38086"/>
                        <a14:foregroundMark x1="10449" y1="53906" x2="10449" y2="53906"/>
                        <a14:foregroundMark x1="15820" y1="52734" x2="15820" y2="52734"/>
                        <a14:foregroundMark x1="21973" y1="72070" x2="21973" y2="72070"/>
                        <a14:foregroundMark x1="25781" y1="65820" x2="25781" y2="65820"/>
                        <a14:foregroundMark x1="19336" y1="77930" x2="19336" y2="77930"/>
                        <a14:foregroundMark x1="16602" y1="79102" x2="16602" y2="79102"/>
                        <a14:foregroundMark x1="24805" y1="80078" x2="24805" y2="80078"/>
                        <a14:foregroundMark x1="27246" y1="76953" x2="27246" y2="76953"/>
                        <a14:foregroundMark x1="20898" y1="38086" x2="20898" y2="38086"/>
                        <a14:foregroundMark x1="17090" y1="49609" x2="17090" y2="49609"/>
                        <a14:foregroundMark x1="14648" y1="48242" x2="14648" y2="48242"/>
                        <a14:foregroundMark x1="20898" y1="62891" x2="20898" y2="62891"/>
                        <a14:foregroundMark x1="20898" y1="79297" x2="20898" y2="79297"/>
                        <a14:foregroundMark x1="29004" y1="73828" x2="29004" y2="73828"/>
                        <a14:foregroundMark x1="19043" y1="46484" x2="19043" y2="46484"/>
                        <a14:foregroundMark x1="10059" y1="25781" x2="10059" y2="25781"/>
                        <a14:foregroundMark x1="15723" y1="60156" x2="15723" y2="60156"/>
                        <a14:foregroundMark x1="17773" y1="57422" x2="17773" y2="57422"/>
                        <a14:foregroundMark x1="18652" y1="75586" x2="18652" y2="75586"/>
                        <a14:foregroundMark x1="18652" y1="81055" x2="18652" y2="81055"/>
                        <a14:foregroundMark x1="22363" y1="81055" x2="22363" y2="81055"/>
                        <a14:foregroundMark x1="20605" y1="42578" x2="20605" y2="42578"/>
                        <a14:foregroundMark x1="15137" y1="47461" x2="15137" y2="47461"/>
                        <a14:foregroundMark x1="12891" y1="53125" x2="12891" y2="53125"/>
                        <a14:foregroundMark x1="22852" y1="59766" x2="22852" y2="59766"/>
                        <a14:foregroundMark x1="21973" y1="53516" x2="21973" y2="53516"/>
                        <a14:foregroundMark x1="21484" y1="49023" x2="21484" y2="49023"/>
                        <a14:foregroundMark x1="16406" y1="44727" x2="16406" y2="44727"/>
                        <a14:foregroundMark x1="27539" y1="41992" x2="27539" y2="41992"/>
                        <a14:foregroundMark x1="21777" y1="37695" x2="21777" y2="37695"/>
                        <a14:foregroundMark x1="18457" y1="73047" x2="18457" y2="73047"/>
                        <a14:foregroundMark x1="22461" y1="75195" x2="22461" y2="75195"/>
                        <a14:foregroundMark x1="25000" y1="76953" x2="25000" y2="76953"/>
                        <a14:foregroundMark x1="23340" y1="81445" x2="23340" y2="81445"/>
                        <a14:foregroundMark x1="27539" y1="67188" x2="27539" y2="67188"/>
                        <a14:foregroundMark x1="26367" y1="46094" x2="26367" y2="46094"/>
                        <a14:foregroundMark x1="37402" y1="76563" x2="37402" y2="76563"/>
                        <a14:foregroundMark x1="33887" y1="79688" x2="33887" y2="79688"/>
                        <a14:foregroundMark x1="40820" y1="78711" x2="40820" y2="78711"/>
                        <a14:foregroundMark x1="76660" y1="71289" x2="76660" y2="71289"/>
                        <a14:foregroundMark x1="85059" y1="77930" x2="85059" y2="77930"/>
                        <a14:foregroundMark x1="87891" y1="80469" x2="87891" y2="8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477" y="1861456"/>
            <a:ext cx="7161997" cy="35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0" descr="Curso de Desarrollo Sostenible en la estrategia Empresarial | AE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70" y="-45746"/>
            <a:ext cx="3308351" cy="16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5813520" y="4659086"/>
            <a:ext cx="340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Andrea Nayely Solano García</a:t>
            </a:r>
          </a:p>
        </p:txBody>
      </p:sp>
    </p:spTree>
    <p:extLst>
      <p:ext uri="{BB962C8B-B14F-4D97-AF65-F5344CB8AC3E}">
        <p14:creationId xmlns:p14="http://schemas.microsoft.com/office/powerpoint/2010/main" val="227938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mute="1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Llamada de nube 288"/>
          <p:cNvSpPr/>
          <p:nvPr/>
        </p:nvSpPr>
        <p:spPr>
          <a:xfrm>
            <a:off x="6231882" y="-462430"/>
            <a:ext cx="3197282" cy="2595778"/>
          </a:xfrm>
          <a:prstGeom prst="cloudCallout">
            <a:avLst>
              <a:gd name="adj1" fmla="val -65983"/>
              <a:gd name="adj2" fmla="val 2957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8" name="Llamada de nube 287"/>
          <p:cNvSpPr/>
          <p:nvPr/>
        </p:nvSpPr>
        <p:spPr>
          <a:xfrm>
            <a:off x="-503016" y="-451667"/>
            <a:ext cx="3197282" cy="2595778"/>
          </a:xfrm>
          <a:prstGeom prst="cloudCallout">
            <a:avLst>
              <a:gd name="adj1" fmla="val -48889"/>
              <a:gd name="adj2" fmla="val -45336"/>
            </a:avLst>
          </a:prstGeom>
          <a:solidFill>
            <a:srgbClr val="9CF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Llamada de nube 2"/>
          <p:cNvSpPr/>
          <p:nvPr/>
        </p:nvSpPr>
        <p:spPr>
          <a:xfrm>
            <a:off x="-526077" y="2744958"/>
            <a:ext cx="3783724" cy="2816773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16" name="Google Shape;1016;p49"/>
          <p:cNvSpPr txBox="1">
            <a:spLocks noGrp="1"/>
          </p:cNvSpPr>
          <p:nvPr>
            <p:ph type="title"/>
          </p:nvPr>
        </p:nvSpPr>
        <p:spPr>
          <a:xfrm>
            <a:off x="3180307" y="262759"/>
            <a:ext cx="23702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C00000"/>
                </a:solidFill>
                <a:latin typeface="Arial Black" panose="020B0A04020102020204" pitchFamily="34" charset="0"/>
              </a:rPr>
              <a:t>POBREZA</a:t>
            </a:r>
            <a:endParaRPr sz="32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17" name="Google Shape;1017;p49"/>
          <p:cNvSpPr txBox="1"/>
          <p:nvPr/>
        </p:nvSpPr>
        <p:spPr>
          <a:xfrm>
            <a:off x="278892" y="145886"/>
            <a:ext cx="2096446" cy="11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sz="1600" b="1" dirty="0"/>
              <a:t>El 46% de la población vive bajo el umbral de la pobreza</a:t>
            </a:r>
          </a:p>
        </p:txBody>
      </p:sp>
      <p:sp>
        <p:nvSpPr>
          <p:cNvPr id="1019" name="Google Shape;1019;p49"/>
          <p:cNvSpPr txBox="1"/>
          <p:nvPr/>
        </p:nvSpPr>
        <p:spPr>
          <a:xfrm>
            <a:off x="6800232" y="319228"/>
            <a:ext cx="2343768" cy="1166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MX" sz="1200" dirty="0"/>
              <a:t>Una persona vive en </a:t>
            </a:r>
            <a:r>
              <a:rPr lang="es-MX" sz="1200" b="1" dirty="0">
                <a:solidFill>
                  <a:schemeClr val="accent3">
                    <a:lumMod val="75000"/>
                  </a:schemeClr>
                </a:solidFill>
              </a:rPr>
              <a:t>pobreza</a:t>
            </a:r>
            <a:r>
              <a:rPr lang="es-MX" sz="1200" dirty="0"/>
              <a:t> cuando no tiene acceso a un servicio básico y en </a:t>
            </a:r>
            <a:r>
              <a:rPr lang="es-MX" sz="1200" b="1" dirty="0">
                <a:solidFill>
                  <a:schemeClr val="accent3">
                    <a:lumMod val="75000"/>
                  </a:schemeClr>
                </a:solidFill>
              </a:rPr>
              <a:t>pobreza extrema</a:t>
            </a:r>
            <a:r>
              <a:rPr lang="es-MX" sz="1200" dirty="0"/>
              <a:t>, cuando carece de tres o más</a:t>
            </a:r>
            <a:endParaRPr sz="1600" dirty="0">
              <a:solidFill>
                <a:srgbClr val="74D8C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1" name="Google Shape;1021;p49"/>
          <p:cNvSpPr txBox="1"/>
          <p:nvPr/>
        </p:nvSpPr>
        <p:spPr>
          <a:xfrm>
            <a:off x="1" y="3423668"/>
            <a:ext cx="2085984" cy="171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MX" sz="1100" b="1" dirty="0"/>
              <a:t>Educación</a:t>
            </a:r>
            <a:endParaRPr lang="es-MX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MX" sz="1100" b="1" dirty="0"/>
              <a:t>Sanidad</a:t>
            </a:r>
            <a:endParaRPr lang="es-MX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MX" sz="1100" b="1" dirty="0"/>
              <a:t>Alimentación diaria</a:t>
            </a:r>
            <a:endParaRPr lang="es-MX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MX" sz="1100" b="1" dirty="0"/>
              <a:t>Vivienda</a:t>
            </a:r>
            <a:endParaRPr lang="es-MX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MX" sz="1100" b="1" dirty="0"/>
              <a:t>Acceso a los servicios básicos de una vivienda: agua potable, electricidad o saneamiento</a:t>
            </a:r>
            <a:endParaRPr lang="es-MX" sz="11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D17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3" name="Google Shape;1023;p49"/>
          <p:cNvSpPr txBox="1"/>
          <p:nvPr/>
        </p:nvSpPr>
        <p:spPr>
          <a:xfrm>
            <a:off x="3426373" y="3796512"/>
            <a:ext cx="5960267" cy="13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 sz="1200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Bajo el umbral de la pobreza:</a:t>
            </a:r>
            <a:r>
              <a:rPr lang="es-MX" sz="1200" dirty="0"/>
              <a:t> Vive con menos de 3,2 USD/día en un país de ingresos medianos-bajos.</a:t>
            </a:r>
          </a:p>
          <a:p>
            <a:r>
              <a:rPr lang="es-MX" sz="1200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Bajo el umbral de la pobreza:</a:t>
            </a:r>
            <a:r>
              <a:rPr lang="es-MX" sz="1200" dirty="0"/>
              <a:t> Vive con menos de 5,5 USD/día en un país de ingresos medianos-altos.</a:t>
            </a:r>
          </a:p>
          <a:p>
            <a:r>
              <a:rPr lang="es-MX" sz="1200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Pobreza extrema:</a:t>
            </a:r>
            <a:r>
              <a:rPr lang="es-MX" sz="1200" dirty="0"/>
              <a:t> Vive con menos de </a:t>
            </a:r>
            <a:r>
              <a:rPr lang="es-MX" sz="1200" b="1" dirty="0">
                <a:solidFill>
                  <a:srgbClr val="C00000"/>
                </a:solidFill>
              </a:rPr>
              <a:t>1,9 USD/día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39D8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25" name="Google Shape;1025;p49"/>
          <p:cNvGrpSpPr/>
          <p:nvPr/>
        </p:nvGrpSpPr>
        <p:grpSpPr>
          <a:xfrm flipH="1">
            <a:off x="1154068" y="1447111"/>
            <a:ext cx="446222" cy="77476"/>
            <a:chOff x="6146875" y="1767300"/>
            <a:chExt cx="331025" cy="57475"/>
          </a:xfrm>
        </p:grpSpPr>
        <p:sp>
          <p:nvSpPr>
            <p:cNvPr id="1026" name="Google Shape;1026;p49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49"/>
          <p:cNvGrpSpPr/>
          <p:nvPr/>
        </p:nvGrpSpPr>
        <p:grpSpPr>
          <a:xfrm flipH="1">
            <a:off x="619164" y="3191240"/>
            <a:ext cx="534904" cy="151050"/>
            <a:chOff x="6146875" y="1767300"/>
            <a:chExt cx="331025" cy="57475"/>
          </a:xfrm>
          <a:solidFill>
            <a:srgbClr val="FFC000"/>
          </a:solidFill>
        </p:grpSpPr>
        <p:sp>
          <p:nvSpPr>
            <p:cNvPr id="1030" name="Google Shape;1030;p49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9"/>
          <p:cNvGrpSpPr/>
          <p:nvPr/>
        </p:nvGrpSpPr>
        <p:grpSpPr>
          <a:xfrm flipH="1">
            <a:off x="7568992" y="1653099"/>
            <a:ext cx="550941" cy="144169"/>
            <a:chOff x="6146875" y="1767300"/>
            <a:chExt cx="331025" cy="57475"/>
          </a:xfrm>
        </p:grpSpPr>
        <p:sp>
          <p:nvSpPr>
            <p:cNvPr id="1034" name="Google Shape;1034;p49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9"/>
          <p:cNvGrpSpPr/>
          <p:nvPr/>
        </p:nvGrpSpPr>
        <p:grpSpPr>
          <a:xfrm flipH="1">
            <a:off x="7610024" y="3596673"/>
            <a:ext cx="446222" cy="77476"/>
            <a:chOff x="6146875" y="1767300"/>
            <a:chExt cx="331025" cy="57475"/>
          </a:xfrm>
        </p:grpSpPr>
        <p:sp>
          <p:nvSpPr>
            <p:cNvPr id="1038" name="Google Shape;1038;p49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Línea de pobreza - Wikipedia, la enciclopedia lib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02" b="3623"/>
          <a:stretch/>
        </p:blipFill>
        <p:spPr bwMode="auto">
          <a:xfrm>
            <a:off x="1912357" y="1196778"/>
            <a:ext cx="4898346" cy="243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" name="Google Shape;1021;p49"/>
          <p:cNvSpPr txBox="1"/>
          <p:nvPr/>
        </p:nvSpPr>
        <p:spPr>
          <a:xfrm>
            <a:off x="-98586" y="2397170"/>
            <a:ext cx="1435500" cy="79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SERVICIOS BÁSICOS</a:t>
            </a:r>
            <a:endParaRPr sz="2000" b="1" dirty="0">
              <a:solidFill>
                <a:srgbClr val="FFC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07233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5738648" cy="1022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MX" dirty="0">
                <a:solidFill>
                  <a:schemeClr val="tx1"/>
                </a:solidFill>
              </a:rPr>
              <a:t>En 2015, los líderes mundiales adoptaron un conjunto de objetivos globales para erradicar la pobreza, proteger el planeta y asegurar la prosperidad para todos.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170" name="Picture 2" descr="Los ODS cumplen tres años de vida | Corresponsables.com Españ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0" y="1112837"/>
            <a:ext cx="8776771" cy="40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677;p28"/>
          <p:cNvGrpSpPr/>
          <p:nvPr/>
        </p:nvGrpSpPr>
        <p:grpSpPr>
          <a:xfrm>
            <a:off x="510335" y="1294968"/>
            <a:ext cx="8123327" cy="3844559"/>
            <a:chOff x="2591275" y="2760664"/>
            <a:chExt cx="4199587" cy="1935371"/>
          </a:xfrm>
        </p:grpSpPr>
        <p:sp>
          <p:nvSpPr>
            <p:cNvPr id="19" name="Google Shape;678;p28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9;p28"/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0;p28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1;p28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2;p28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3;p28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4;p28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5;p28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6;p28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7;p28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8;p28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9;p28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0;p28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1;p28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2;p28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3;p28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4;p28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5;p28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6;p28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7;p28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8;p28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9;p28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00;p28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01;p28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2;p28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03;p28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04;p28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05;p28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06;p28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7;p28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08;p28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09;p28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0;p28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1;p28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2;p28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13;p28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14;p28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15;p28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16;p28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311"/>
            <a:ext cx="4343236" cy="25236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2235716"/>
            <a:ext cx="5095875" cy="2171700"/>
          </a:xfrm>
          <a:prstGeom prst="rect">
            <a:avLst/>
          </a:prstGeom>
        </p:spPr>
      </p:pic>
      <p:sp>
        <p:nvSpPr>
          <p:cNvPr id="2" name="Flecha derecha 1"/>
          <p:cNvSpPr/>
          <p:nvPr/>
        </p:nvSpPr>
        <p:spPr>
          <a:xfrm>
            <a:off x="620110" y="311369"/>
            <a:ext cx="7903779" cy="13597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620110" y="649670"/>
            <a:ext cx="4614041" cy="6831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777766" y="840828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dirty="0"/>
              <a:t>Lectura de los datos</a:t>
            </a:r>
          </a:p>
        </p:txBody>
      </p:sp>
      <p:sp>
        <p:nvSpPr>
          <p:cNvPr id="7" name="Google Shape;3564;p60"/>
          <p:cNvSpPr/>
          <p:nvPr/>
        </p:nvSpPr>
        <p:spPr>
          <a:xfrm rot="2621668">
            <a:off x="-1031456" y="4352145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8" name="Google Shape;3566;p60"/>
          <p:cNvGrpSpPr/>
          <p:nvPr/>
        </p:nvGrpSpPr>
        <p:grpSpPr>
          <a:xfrm rot="-23947">
            <a:off x="-232064" y="4462432"/>
            <a:ext cx="928570" cy="792666"/>
            <a:chOff x="235075" y="777725"/>
            <a:chExt cx="7186900" cy="4132775"/>
          </a:xfrm>
        </p:grpSpPr>
        <p:sp>
          <p:nvSpPr>
            <p:cNvPr id="9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11" name="Google Shape;3566;p60"/>
          <p:cNvGrpSpPr/>
          <p:nvPr/>
        </p:nvGrpSpPr>
        <p:grpSpPr>
          <a:xfrm rot="-23947">
            <a:off x="-203198" y="-279734"/>
            <a:ext cx="928570" cy="792666"/>
            <a:chOff x="235075" y="777725"/>
            <a:chExt cx="7186900" cy="4132775"/>
          </a:xfrm>
        </p:grpSpPr>
        <p:sp>
          <p:nvSpPr>
            <p:cNvPr id="12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14" name="Google Shape;3566;p60"/>
          <p:cNvGrpSpPr/>
          <p:nvPr/>
        </p:nvGrpSpPr>
        <p:grpSpPr>
          <a:xfrm rot="-23947">
            <a:off x="8290831" y="4410640"/>
            <a:ext cx="928570" cy="792666"/>
            <a:chOff x="235075" y="777725"/>
            <a:chExt cx="7186900" cy="4132775"/>
          </a:xfrm>
        </p:grpSpPr>
        <p:sp>
          <p:nvSpPr>
            <p:cNvPr id="15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17" name="Google Shape;3564;p60"/>
          <p:cNvSpPr/>
          <p:nvPr/>
        </p:nvSpPr>
        <p:spPr>
          <a:xfrm rot="8274656">
            <a:off x="7275975" y="4868392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636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677;p28"/>
          <p:cNvGrpSpPr/>
          <p:nvPr/>
        </p:nvGrpSpPr>
        <p:grpSpPr>
          <a:xfrm>
            <a:off x="120797" y="800258"/>
            <a:ext cx="8123327" cy="3844559"/>
            <a:chOff x="2591275" y="2760664"/>
            <a:chExt cx="4199587" cy="1935371"/>
          </a:xfrm>
        </p:grpSpPr>
        <p:sp>
          <p:nvSpPr>
            <p:cNvPr id="16" name="Google Shape;678;p28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9;p28"/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0;p28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1;p28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2;p28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3;p28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4;p28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5;p28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6;p28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7;p28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8;p28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9;p28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0;p28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1;p28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2;p28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3;p28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;p28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5;p28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6;p28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7;p28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8;p28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9;p28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0;p28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1;p28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02;p28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03;p28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4;p28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05;p28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06;p28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07;p28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08;p28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9;p28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10;p28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11;p28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2;p28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3;p28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4;p28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15;p28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16;p28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560;p60"/>
          <p:cNvSpPr/>
          <p:nvPr/>
        </p:nvSpPr>
        <p:spPr>
          <a:xfrm>
            <a:off x="5775807" y="85429"/>
            <a:ext cx="3602011" cy="785935"/>
          </a:xfrm>
          <a:prstGeom prst="flowChartTerminator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4" name="Google Shape;3564;p60"/>
          <p:cNvSpPr/>
          <p:nvPr/>
        </p:nvSpPr>
        <p:spPr>
          <a:xfrm rot="2621668">
            <a:off x="-1031456" y="4352145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566" name="Google Shape;3566;p60"/>
          <p:cNvGrpSpPr/>
          <p:nvPr/>
        </p:nvGrpSpPr>
        <p:grpSpPr>
          <a:xfrm rot="-23947">
            <a:off x="-232064" y="4462432"/>
            <a:ext cx="928570" cy="792666"/>
            <a:chOff x="235075" y="777725"/>
            <a:chExt cx="7186900" cy="4132775"/>
          </a:xfrm>
        </p:grpSpPr>
        <p:sp>
          <p:nvSpPr>
            <p:cNvPr id="3567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3569" name="Google Shape;3569;p60"/>
          <p:cNvGrpSpPr/>
          <p:nvPr/>
        </p:nvGrpSpPr>
        <p:grpSpPr>
          <a:xfrm rot="-23947">
            <a:off x="7030491" y="4233775"/>
            <a:ext cx="928570" cy="792666"/>
            <a:chOff x="235075" y="777725"/>
            <a:chExt cx="7186900" cy="4132775"/>
          </a:xfrm>
        </p:grpSpPr>
        <p:sp>
          <p:nvSpPr>
            <p:cNvPr id="3570" name="Google Shape;3570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" name="Rectángulo 2"/>
          <p:cNvSpPr/>
          <p:nvPr/>
        </p:nvSpPr>
        <p:spPr>
          <a:xfrm>
            <a:off x="6161202" y="193406"/>
            <a:ext cx="312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Limpieza de datos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7" y="104790"/>
            <a:ext cx="4331699" cy="34177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11" y="554274"/>
            <a:ext cx="4387425" cy="37073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802" y="902601"/>
            <a:ext cx="4216795" cy="380846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192" y="2027920"/>
            <a:ext cx="48387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64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/>
          <p:cNvSpPr/>
          <p:nvPr/>
        </p:nvSpPr>
        <p:spPr>
          <a:xfrm>
            <a:off x="0" y="532274"/>
            <a:ext cx="130552" cy="42072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Nube 54"/>
          <p:cNvSpPr/>
          <p:nvPr/>
        </p:nvSpPr>
        <p:spPr>
          <a:xfrm rot="19582793">
            <a:off x="-605872" y="-143421"/>
            <a:ext cx="1577966" cy="914400"/>
          </a:xfrm>
          <a:prstGeom prst="clou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Nube 53"/>
          <p:cNvSpPr/>
          <p:nvPr/>
        </p:nvSpPr>
        <p:spPr>
          <a:xfrm rot="19582793">
            <a:off x="8004354" y="4487446"/>
            <a:ext cx="1577966" cy="914400"/>
          </a:xfrm>
          <a:prstGeom prst="clou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4" name="Google Shape;677;p28"/>
          <p:cNvGrpSpPr/>
          <p:nvPr/>
        </p:nvGrpSpPr>
        <p:grpSpPr>
          <a:xfrm>
            <a:off x="489532" y="1073205"/>
            <a:ext cx="8123327" cy="3844559"/>
            <a:chOff x="2591275" y="2760664"/>
            <a:chExt cx="4199587" cy="1935371"/>
          </a:xfrm>
        </p:grpSpPr>
        <p:sp>
          <p:nvSpPr>
            <p:cNvPr id="15" name="Google Shape;678;p28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9;p28"/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0;p28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1;p28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2;p28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3;p28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4;p28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5;p28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6;p28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7;p28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8;p28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9;p28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0;p28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1;p28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2;p28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3;p28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4;p28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5;p28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6;p28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7;p28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8;p28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9;p28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0;p28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01;p28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2;p28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3;p28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04;p28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05;p28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6;p28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07;p28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08;p28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09;p28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10;p28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11;p28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12;p28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13;p28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4;p28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5;p28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6;p28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86" y="242888"/>
            <a:ext cx="3947456" cy="1314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5" y="1769854"/>
            <a:ext cx="3947456" cy="12192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" y="3201571"/>
            <a:ext cx="3947456" cy="1162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068" y="3782596"/>
            <a:ext cx="4127116" cy="1162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593" y="1014001"/>
            <a:ext cx="4262870" cy="1178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871" y="2341950"/>
            <a:ext cx="4136313" cy="1181100"/>
          </a:xfrm>
          <a:prstGeom prst="rect">
            <a:avLst/>
          </a:prstGeom>
        </p:spPr>
      </p:pic>
      <p:sp>
        <p:nvSpPr>
          <p:cNvPr id="11" name="Flecha derecha 10"/>
          <p:cNvSpPr/>
          <p:nvPr/>
        </p:nvSpPr>
        <p:spPr>
          <a:xfrm>
            <a:off x="4666594" y="266587"/>
            <a:ext cx="4118958" cy="80661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4666593" y="329645"/>
            <a:ext cx="2404551" cy="40525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/>
          <p:cNvSpPr txBox="1"/>
          <p:nvPr/>
        </p:nvSpPr>
        <p:spPr>
          <a:xfrm>
            <a:off x="4824250" y="242888"/>
            <a:ext cx="201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/>
              <a:t>Análisis por continente</a:t>
            </a:r>
          </a:p>
        </p:txBody>
      </p:sp>
      <p:sp>
        <p:nvSpPr>
          <p:cNvPr id="4" name="Nube 3"/>
          <p:cNvSpPr/>
          <p:nvPr/>
        </p:nvSpPr>
        <p:spPr>
          <a:xfrm rot="2164839">
            <a:off x="-514364" y="4409571"/>
            <a:ext cx="1577966" cy="914400"/>
          </a:xfrm>
          <a:prstGeom prst="clou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898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eychelles Islands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994" y="1374675"/>
            <a:ext cx="4947284" cy="2108299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 rot="10800000" flipH="1" flipV="1">
            <a:off x="1249618" y="17024"/>
            <a:ext cx="422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Análisis de datos atípicos.</a:t>
            </a:r>
          </a:p>
        </p:txBody>
      </p:sp>
      <p:pic>
        <p:nvPicPr>
          <p:cNvPr id="1028" name="Picture 4" descr="Download Dibujo Lupa Png - Como Dibujar Una Lupa Clipart (#3705571) -  PinClipart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2662" l="682" r="98068">
                        <a14:foregroundMark x1="60568" y1="57862" x2="60568" y2="57862"/>
                        <a14:foregroundMark x1="73977" y1="68973" x2="73977" y2="68973"/>
                        <a14:foregroundMark x1="17955" y1="36688" x2="17955" y2="36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47957" flipV="1">
            <a:off x="5485" y="-115298"/>
            <a:ext cx="1454975" cy="157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1994314" y="508309"/>
            <a:ext cx="2345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Seychelles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4700155" y="4661033"/>
            <a:ext cx="4443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rgbClr val="202122"/>
                </a:solidFill>
                <a:latin typeface="Arial" panose="020B0604020202020204" pitchFamily="34" charset="0"/>
              </a:rPr>
              <a:t>Deuda pública total de alrededor del 122,8 % del </a:t>
            </a:r>
            <a:r>
              <a:rPr lang="es-MX" dirty="0">
                <a:solidFill>
                  <a:srgbClr val="0645AD"/>
                </a:solidFill>
                <a:latin typeface="Arial" panose="020B0604020202020204" pitchFamily="34" charset="0"/>
                <a:hlinkClick r:id="rId7" tooltip="PBI"/>
              </a:rPr>
              <a:t>PBI</a:t>
            </a:r>
            <a:r>
              <a:rPr lang="es-MX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40" y="1125647"/>
            <a:ext cx="3264478" cy="2570078"/>
          </a:xfrm>
          <a:prstGeom prst="rect">
            <a:avLst/>
          </a:prstGeom>
        </p:spPr>
      </p:pic>
      <p:pic>
        <p:nvPicPr>
          <p:cNvPr id="1026" name="Picture 2" descr="Un Buen Dato Curioso (@dato_buen) | Twitte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07" b="86490" l="236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689"/>
          <a:stretch/>
        </p:blipFill>
        <p:spPr bwMode="auto">
          <a:xfrm>
            <a:off x="-98984" y="3773203"/>
            <a:ext cx="1464711" cy="129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ndera de las Seychelles - Wikipedia, la enciclopedia libr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43" y="-1"/>
            <a:ext cx="2547257" cy="12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249086" y="3796772"/>
            <a:ext cx="33057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202122"/>
                </a:solidFill>
                <a:latin typeface="Arial" panose="020B0604020202020204" pitchFamily="34" charset="0"/>
              </a:rPr>
              <a:t>70% de la población vive del turismo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37481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CA3B2-C771-4D5B-89F6-D4F012D1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909" y="23843"/>
            <a:ext cx="2790850" cy="601576"/>
          </a:xfrm>
        </p:spPr>
        <p:txBody>
          <a:bodyPr>
            <a:noAutofit/>
          </a:bodyPr>
          <a:lstStyle/>
          <a:p>
            <a:pPr algn="ctr"/>
            <a:r>
              <a:rPr lang="es-MX" sz="1800" b="1" dirty="0"/>
              <a:t>Complicaciones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50190" y="4642776"/>
            <a:ext cx="250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Manejo de R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0" y="0"/>
            <a:ext cx="9144000" cy="68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5" name="Rectángulo 24"/>
          <p:cNvSpPr/>
          <p:nvPr/>
        </p:nvSpPr>
        <p:spPr>
          <a:xfrm>
            <a:off x="0" y="5076028"/>
            <a:ext cx="9144000" cy="68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" t="11592" r="6556" b="46722"/>
          <a:stretch/>
        </p:blipFill>
        <p:spPr>
          <a:xfrm>
            <a:off x="3647123" y="2154019"/>
            <a:ext cx="1244158" cy="131506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11665" r="4720" b="46649"/>
          <a:stretch/>
        </p:blipFill>
        <p:spPr>
          <a:xfrm>
            <a:off x="7309170" y="3122258"/>
            <a:ext cx="1635133" cy="16513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12997" r="4864" b="46749"/>
          <a:stretch/>
        </p:blipFill>
        <p:spPr>
          <a:xfrm>
            <a:off x="5100342" y="1017707"/>
            <a:ext cx="1412412" cy="13912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13708" r="5142" b="56866"/>
          <a:stretch/>
        </p:blipFill>
        <p:spPr>
          <a:xfrm>
            <a:off x="6831724" y="90399"/>
            <a:ext cx="2112579" cy="15134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14754" r="6024" b="45808"/>
          <a:stretch/>
        </p:blipFill>
        <p:spPr>
          <a:xfrm>
            <a:off x="74220" y="2973680"/>
            <a:ext cx="1350082" cy="13500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t="13079" r="5905" b="46461"/>
          <a:stretch/>
        </p:blipFill>
        <p:spPr>
          <a:xfrm>
            <a:off x="5061024" y="820846"/>
            <a:ext cx="1610352" cy="15784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6" t="14914" r="16471" b="46947"/>
          <a:stretch/>
        </p:blipFill>
        <p:spPr>
          <a:xfrm>
            <a:off x="5100342" y="669398"/>
            <a:ext cx="1395356" cy="17716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0" t="11620" r="12656" b="46898"/>
          <a:stretch/>
        </p:blipFill>
        <p:spPr>
          <a:xfrm>
            <a:off x="1604321" y="2932289"/>
            <a:ext cx="1053937" cy="14168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t="11039" r="23368" b="45901"/>
          <a:stretch/>
        </p:blipFill>
        <p:spPr>
          <a:xfrm>
            <a:off x="2617412" y="2050963"/>
            <a:ext cx="1029637" cy="14181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t="11227" r="5679" b="46065"/>
          <a:stretch/>
        </p:blipFill>
        <p:spPr>
          <a:xfrm>
            <a:off x="1959" y="-15494"/>
            <a:ext cx="1671373" cy="173789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" t="11648" r="6169" b="47484"/>
          <a:stretch/>
        </p:blipFill>
        <p:spPr>
          <a:xfrm>
            <a:off x="5292459" y="2836895"/>
            <a:ext cx="1615533" cy="1623652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2838277" y="3674077"/>
            <a:ext cx="250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Estadística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4818458" y="2747853"/>
            <a:ext cx="250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 err="1"/>
              <a:t>Dashboard</a:t>
            </a:r>
            <a:endParaRPr lang="es-MX" sz="11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6535016" y="1805392"/>
            <a:ext cx="250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Éxito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5018520" y="4832705"/>
            <a:ext cx="4581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/>
              <a:t>“El éxito es la suma de esfuerzos que se repiten cada día”</a:t>
            </a:r>
          </a:p>
        </p:txBody>
      </p:sp>
    </p:spTree>
    <p:extLst>
      <p:ext uri="{BB962C8B-B14F-4D97-AF65-F5344CB8AC3E}">
        <p14:creationId xmlns:p14="http://schemas.microsoft.com/office/powerpoint/2010/main" val="37485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591"/>
    </mc:Choice>
    <mc:Fallback xmlns="">
      <p:transition spd="slow" advTm="131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677;p28"/>
          <p:cNvGrpSpPr/>
          <p:nvPr/>
        </p:nvGrpSpPr>
        <p:grpSpPr>
          <a:xfrm>
            <a:off x="768425" y="588578"/>
            <a:ext cx="8123327" cy="3844559"/>
            <a:chOff x="2591275" y="2760664"/>
            <a:chExt cx="4199587" cy="1935371"/>
          </a:xfrm>
        </p:grpSpPr>
        <p:sp>
          <p:nvSpPr>
            <p:cNvPr id="4" name="Google Shape;678;p28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79;p28"/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0;p28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1;p28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2;p28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3;p28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4;p28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5;p28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6;p28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7;p28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8;p28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9;p28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0;p28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1;p28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2;p28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3;p28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4;p28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5;p28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96;p28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7;p28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8;p28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9;p28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0;p28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1;p28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2;p28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3;p28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4;p28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5;p28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06;p28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07;p28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08;p28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09;p28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10;p28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11;p28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12;p28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13;p28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14;p28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5;p28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16;p28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906" b="54103" l="10278" r="92500">
                        <a14:foregroundMark x1="81574" y1="38333" x2="81574" y2="38333"/>
                        <a14:foregroundMark x1="18796" y1="45983" x2="18796" y2="45983"/>
                        <a14:foregroundMark x1="21389" y1="49957" x2="21389" y2="49957"/>
                        <a14:foregroundMark x1="14167" y1="46838" x2="14167" y2="46838"/>
                        <a14:foregroundMark x1="21111" y1="44359" x2="21111" y2="44359"/>
                        <a14:foregroundMark x1="29722" y1="47265" x2="29722" y2="47265"/>
                        <a14:foregroundMark x1="30463" y1="49744" x2="30463" y2="49744"/>
                        <a14:foregroundMark x1="51481" y1="47607" x2="51481" y2="47607"/>
                        <a14:foregroundMark x1="62407" y1="48462" x2="62407" y2="48462"/>
                        <a14:foregroundMark x1="72685" y1="48333" x2="72685" y2="48333"/>
                        <a14:foregroundMark x1="80370" y1="46838" x2="80370" y2="46838"/>
                        <a14:foregroundMark x1="84815" y1="50726" x2="84815" y2="507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26" t="12057" r="7940" b="46462"/>
          <a:stretch/>
        </p:blipFill>
        <p:spPr>
          <a:xfrm>
            <a:off x="2575032" y="588578"/>
            <a:ext cx="3888830" cy="40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5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Ambiente">
            <a:hlinkClick r:id="" action="ppaction://media"/>
            <a:extLst>
              <a:ext uri="{FF2B5EF4-FFF2-40B4-BE49-F238E27FC236}">
                <a16:creationId xmlns:a16="http://schemas.microsoft.com/office/drawing/2014/main" id="{78861525-2092-42AF-9ECE-3B60CB20A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6251" y="346198"/>
            <a:ext cx="457200" cy="4572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05951" y="1813721"/>
            <a:ext cx="52578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Educación en México</a:t>
            </a:r>
            <a:endParaRPr lang="es-ES" sz="4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8" name="Picture 8" descr="La sostenibilidad se asienta en los consejos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391" r="98340">
                        <a14:foregroundMark x1="18457" y1="63672" x2="18457" y2="63672"/>
                        <a14:foregroundMark x1="13281" y1="44727" x2="13281" y2="44727"/>
                        <a14:foregroundMark x1="21484" y1="45117" x2="21484" y2="45117"/>
                        <a14:foregroundMark x1="27051" y1="55859" x2="27051" y2="55859"/>
                        <a14:foregroundMark x1="25098" y1="71680" x2="25098" y2="71680"/>
                        <a14:foregroundMark x1="20020" y1="54883" x2="20020" y2="54883"/>
                        <a14:foregroundMark x1="18457" y1="41211" x2="18457" y2="41211"/>
                        <a14:foregroundMark x1="23047" y1="40234" x2="23047" y2="40234"/>
                        <a14:foregroundMark x1="25684" y1="40234" x2="25684" y2="40234"/>
                        <a14:foregroundMark x1="18848" y1="38086" x2="18848" y2="38086"/>
                        <a14:foregroundMark x1="10449" y1="53906" x2="10449" y2="53906"/>
                        <a14:foregroundMark x1="15820" y1="52734" x2="15820" y2="52734"/>
                        <a14:foregroundMark x1="21973" y1="72070" x2="21973" y2="72070"/>
                        <a14:foregroundMark x1="25781" y1="65820" x2="25781" y2="65820"/>
                        <a14:foregroundMark x1="19336" y1="77930" x2="19336" y2="77930"/>
                        <a14:foregroundMark x1="16602" y1="79102" x2="16602" y2="79102"/>
                        <a14:foregroundMark x1="24805" y1="80078" x2="24805" y2="80078"/>
                        <a14:foregroundMark x1="27246" y1="76953" x2="27246" y2="76953"/>
                        <a14:foregroundMark x1="20898" y1="38086" x2="20898" y2="38086"/>
                        <a14:foregroundMark x1="17090" y1="49609" x2="17090" y2="49609"/>
                        <a14:foregroundMark x1="14648" y1="48242" x2="14648" y2="48242"/>
                        <a14:foregroundMark x1="20898" y1="62891" x2="20898" y2="62891"/>
                        <a14:foregroundMark x1="20898" y1="79297" x2="20898" y2="79297"/>
                        <a14:foregroundMark x1="29004" y1="73828" x2="29004" y2="73828"/>
                        <a14:foregroundMark x1="19043" y1="46484" x2="19043" y2="46484"/>
                        <a14:foregroundMark x1="10059" y1="25781" x2="10059" y2="25781"/>
                        <a14:foregroundMark x1="15723" y1="60156" x2="15723" y2="60156"/>
                        <a14:foregroundMark x1="17773" y1="57422" x2="17773" y2="57422"/>
                        <a14:foregroundMark x1="18652" y1="75586" x2="18652" y2="75586"/>
                        <a14:foregroundMark x1="18652" y1="81055" x2="18652" y2="81055"/>
                        <a14:foregroundMark x1="22363" y1="81055" x2="22363" y2="81055"/>
                        <a14:foregroundMark x1="20605" y1="42578" x2="20605" y2="42578"/>
                        <a14:foregroundMark x1="15137" y1="47461" x2="15137" y2="47461"/>
                        <a14:foregroundMark x1="12891" y1="53125" x2="12891" y2="53125"/>
                        <a14:foregroundMark x1="22852" y1="59766" x2="22852" y2="59766"/>
                        <a14:foregroundMark x1="21973" y1="53516" x2="21973" y2="53516"/>
                        <a14:foregroundMark x1="21484" y1="49023" x2="21484" y2="49023"/>
                        <a14:foregroundMark x1="16406" y1="44727" x2="16406" y2="44727"/>
                        <a14:foregroundMark x1="27539" y1="41992" x2="27539" y2="41992"/>
                        <a14:foregroundMark x1="21777" y1="37695" x2="21777" y2="37695"/>
                        <a14:foregroundMark x1="18457" y1="73047" x2="18457" y2="73047"/>
                        <a14:foregroundMark x1="22461" y1="75195" x2="22461" y2="75195"/>
                        <a14:foregroundMark x1="25000" y1="76953" x2="25000" y2="76953"/>
                        <a14:foregroundMark x1="23340" y1="81445" x2="23340" y2="81445"/>
                        <a14:foregroundMark x1="27539" y1="67188" x2="27539" y2="67188"/>
                        <a14:foregroundMark x1="26367" y1="46094" x2="26367" y2="46094"/>
                        <a14:foregroundMark x1="37402" y1="76563" x2="37402" y2="76563"/>
                        <a14:foregroundMark x1="33887" y1="79688" x2="33887" y2="79688"/>
                        <a14:foregroundMark x1="40820" y1="78711" x2="40820" y2="78711"/>
                        <a14:foregroundMark x1="76660" y1="71289" x2="76660" y2="71289"/>
                        <a14:foregroundMark x1="85059" y1="77930" x2="85059" y2="77930"/>
                        <a14:foregroundMark x1="87891" y1="80469" x2="87891" y2="8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477" y="1861456"/>
            <a:ext cx="7161997" cy="35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5813520" y="4659086"/>
            <a:ext cx="340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Andrea Nayely Solano García</a:t>
            </a:r>
          </a:p>
        </p:txBody>
      </p:sp>
    </p:spTree>
    <p:extLst>
      <p:ext uri="{BB962C8B-B14F-4D97-AF65-F5344CB8AC3E}">
        <p14:creationId xmlns:p14="http://schemas.microsoft.com/office/powerpoint/2010/main" val="214934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mute="1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560;p60"/>
          <p:cNvSpPr/>
          <p:nvPr/>
        </p:nvSpPr>
        <p:spPr>
          <a:xfrm>
            <a:off x="5775807" y="85429"/>
            <a:ext cx="3602011" cy="785935"/>
          </a:xfrm>
          <a:prstGeom prst="flowChartTerminator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4" name="Google Shape;3564;p60"/>
          <p:cNvSpPr/>
          <p:nvPr/>
        </p:nvSpPr>
        <p:spPr>
          <a:xfrm rot="2621668">
            <a:off x="-1031456" y="4352145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566" name="Google Shape;3566;p60"/>
          <p:cNvGrpSpPr/>
          <p:nvPr/>
        </p:nvGrpSpPr>
        <p:grpSpPr>
          <a:xfrm rot="-23947">
            <a:off x="-232064" y="4462432"/>
            <a:ext cx="928570" cy="792666"/>
            <a:chOff x="235075" y="777725"/>
            <a:chExt cx="7186900" cy="4132775"/>
          </a:xfrm>
        </p:grpSpPr>
        <p:sp>
          <p:nvSpPr>
            <p:cNvPr id="3567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3569" name="Google Shape;3569;p60"/>
          <p:cNvGrpSpPr/>
          <p:nvPr/>
        </p:nvGrpSpPr>
        <p:grpSpPr>
          <a:xfrm rot="-23947">
            <a:off x="7030491" y="4233775"/>
            <a:ext cx="928570" cy="792666"/>
            <a:chOff x="235075" y="777725"/>
            <a:chExt cx="7186900" cy="4132775"/>
          </a:xfrm>
        </p:grpSpPr>
        <p:sp>
          <p:nvSpPr>
            <p:cNvPr id="3570" name="Google Shape;3570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" name="Rectángulo 2"/>
          <p:cNvSpPr/>
          <p:nvPr/>
        </p:nvSpPr>
        <p:spPr>
          <a:xfrm>
            <a:off x="5929880" y="85429"/>
            <a:ext cx="3122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Educación en el mundo</a:t>
            </a:r>
          </a:p>
        </p:txBody>
      </p:sp>
    </p:spTree>
    <p:extLst>
      <p:ext uri="{BB962C8B-B14F-4D97-AF65-F5344CB8AC3E}">
        <p14:creationId xmlns:p14="http://schemas.microsoft.com/office/powerpoint/2010/main" val="16592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64" grpId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560;p60"/>
          <p:cNvSpPr/>
          <p:nvPr/>
        </p:nvSpPr>
        <p:spPr>
          <a:xfrm>
            <a:off x="5775807" y="85429"/>
            <a:ext cx="3602011" cy="785935"/>
          </a:xfrm>
          <a:prstGeom prst="flowChartTerminator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4" name="Google Shape;3564;p60"/>
          <p:cNvSpPr/>
          <p:nvPr/>
        </p:nvSpPr>
        <p:spPr>
          <a:xfrm rot="2621668">
            <a:off x="-1031456" y="4352145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566" name="Google Shape;3566;p60"/>
          <p:cNvGrpSpPr/>
          <p:nvPr/>
        </p:nvGrpSpPr>
        <p:grpSpPr>
          <a:xfrm rot="-23947">
            <a:off x="-232064" y="4462432"/>
            <a:ext cx="928570" cy="792666"/>
            <a:chOff x="235075" y="777725"/>
            <a:chExt cx="7186900" cy="4132775"/>
          </a:xfrm>
        </p:grpSpPr>
        <p:sp>
          <p:nvSpPr>
            <p:cNvPr id="3567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3569" name="Google Shape;3569;p60"/>
          <p:cNvGrpSpPr/>
          <p:nvPr/>
        </p:nvGrpSpPr>
        <p:grpSpPr>
          <a:xfrm rot="-23947">
            <a:off x="7030491" y="4233775"/>
            <a:ext cx="928570" cy="792666"/>
            <a:chOff x="235075" y="777725"/>
            <a:chExt cx="7186900" cy="4132775"/>
          </a:xfrm>
        </p:grpSpPr>
        <p:sp>
          <p:nvSpPr>
            <p:cNvPr id="3570" name="Google Shape;3570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" name="Rectángulo 2"/>
          <p:cNvSpPr/>
          <p:nvPr/>
        </p:nvSpPr>
        <p:spPr>
          <a:xfrm>
            <a:off x="6161202" y="193406"/>
            <a:ext cx="312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Datos estadísticos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03807" y="37944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s-MX" sz="1600" b="1" dirty="0">
                <a:solidFill>
                  <a:srgbClr val="333333"/>
                </a:solidFill>
                <a:latin typeface="ivyjournal"/>
              </a:rPr>
              <a:t>En México, solo 17% de los jóvenes logran estudiar la universidad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28337" y="129736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dirty="0">
                <a:solidFill>
                  <a:srgbClr val="272727"/>
                </a:solidFill>
                <a:latin typeface="acumin-pro"/>
              </a:rPr>
              <a:t>Algunos países que están por debajo de México son Brasil (15%), China (10%), India (11%), Indonesia (10%) y Sudáfrica (12%).</a:t>
            </a:r>
            <a:endParaRPr lang="es-MX" dirty="0"/>
          </a:p>
        </p:txBody>
      </p:sp>
      <p:sp>
        <p:nvSpPr>
          <p:cNvPr id="12" name="Rectángulo 11"/>
          <p:cNvSpPr/>
          <p:nvPr/>
        </p:nvSpPr>
        <p:spPr>
          <a:xfrm>
            <a:off x="4572000" y="127681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dirty="0">
                <a:solidFill>
                  <a:srgbClr val="272727"/>
                </a:solidFill>
                <a:latin typeface="acumin-pro"/>
              </a:rPr>
              <a:t>En países como Israel, donde los niveles educativos mayores a la universidad son de 50%; en Australia de 44; Noruega de 43%</a:t>
            </a:r>
            <a:endParaRPr lang="es-MX" dirty="0"/>
          </a:p>
        </p:txBody>
      </p:sp>
      <p:sp>
        <p:nvSpPr>
          <p:cNvPr id="13" name="Rectángulo 12"/>
          <p:cNvSpPr/>
          <p:nvPr/>
        </p:nvSpPr>
        <p:spPr>
          <a:xfrm>
            <a:off x="2141128" y="259549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dirty="0"/>
              <a:t>Para el ciclo escolar 2020-2021 se inscribieron </a:t>
            </a:r>
            <a:r>
              <a:rPr lang="es-MX" b="1" dirty="0"/>
              <a:t>32.9 millones </a:t>
            </a:r>
            <a:r>
              <a:rPr lang="es-MX" dirty="0"/>
              <a:t>(</a:t>
            </a:r>
            <a:r>
              <a:rPr lang="es-MX" b="1" dirty="0"/>
              <a:t>60.6%</a:t>
            </a:r>
            <a:r>
              <a:rPr lang="es-MX" dirty="0"/>
              <a:t> de la población de 3 a 29 años). </a:t>
            </a:r>
          </a:p>
          <a:p>
            <a:pPr algn="ctr"/>
            <a:r>
              <a:rPr lang="es-MX" dirty="0"/>
              <a:t>• Por motivos asociados a la COVID-19 o por falta de dinero o recursos no se inscribieron </a:t>
            </a:r>
            <a:r>
              <a:rPr lang="es-MX" b="1" dirty="0"/>
              <a:t>5.2 millones </a:t>
            </a:r>
            <a:r>
              <a:rPr lang="es-MX" dirty="0"/>
              <a:t>de personas (</a:t>
            </a:r>
            <a:r>
              <a:rPr lang="es-MX" b="1" dirty="0"/>
              <a:t>9.6% del total 3 a 29 años</a:t>
            </a:r>
            <a:r>
              <a:rPr lang="es-MX" dirty="0"/>
              <a:t>) al ciclo escolar 2020-2021. </a:t>
            </a:r>
          </a:p>
        </p:txBody>
      </p:sp>
    </p:spTree>
    <p:extLst>
      <p:ext uri="{BB962C8B-B14F-4D97-AF65-F5344CB8AC3E}">
        <p14:creationId xmlns:p14="http://schemas.microsoft.com/office/powerpoint/2010/main" val="108542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64" grpId="0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560;p60"/>
          <p:cNvSpPr/>
          <p:nvPr/>
        </p:nvSpPr>
        <p:spPr>
          <a:xfrm>
            <a:off x="0" y="850940"/>
            <a:ext cx="4638800" cy="785935"/>
          </a:xfrm>
          <a:prstGeom prst="flowChartTerminator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4" name="Google Shape;3564;p60"/>
          <p:cNvSpPr/>
          <p:nvPr/>
        </p:nvSpPr>
        <p:spPr>
          <a:xfrm rot="2621668">
            <a:off x="-1031456" y="4352145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566" name="Google Shape;3566;p60"/>
          <p:cNvGrpSpPr/>
          <p:nvPr/>
        </p:nvGrpSpPr>
        <p:grpSpPr>
          <a:xfrm rot="-23947">
            <a:off x="-232064" y="4462432"/>
            <a:ext cx="928570" cy="792666"/>
            <a:chOff x="235075" y="777725"/>
            <a:chExt cx="7186900" cy="4132775"/>
          </a:xfrm>
        </p:grpSpPr>
        <p:sp>
          <p:nvSpPr>
            <p:cNvPr id="3567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3569" name="Google Shape;3569;p60"/>
          <p:cNvGrpSpPr/>
          <p:nvPr/>
        </p:nvGrpSpPr>
        <p:grpSpPr>
          <a:xfrm rot="-23947">
            <a:off x="7030491" y="4233775"/>
            <a:ext cx="928570" cy="792666"/>
            <a:chOff x="235075" y="777725"/>
            <a:chExt cx="7186900" cy="4132775"/>
          </a:xfrm>
        </p:grpSpPr>
        <p:sp>
          <p:nvSpPr>
            <p:cNvPr id="3570" name="Google Shape;3570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4033402" y="46036"/>
            <a:ext cx="5008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Raleway"/>
              </a:rPr>
              <a:t>El costo promedio por carrera en una universidad privada en nuestro país, va desde los 125,000 pesos a 930,000 pesos; mientras que en instituciones públicas como UNAM, UAM e IPN lo que pagan es cercano a 30,000 pesos durante toda la licenciatura, tomando en cuenta los gastos en libros y materiales</a:t>
            </a:r>
            <a:endParaRPr lang="es-MX" sz="1200" dirty="0"/>
          </a:p>
        </p:txBody>
      </p:sp>
      <p:sp>
        <p:nvSpPr>
          <p:cNvPr id="2" name="CuadroTexto 1"/>
          <p:cNvSpPr txBox="1"/>
          <p:nvPr/>
        </p:nvSpPr>
        <p:spPr>
          <a:xfrm>
            <a:off x="101717" y="951519"/>
            <a:ext cx="4435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/>
              <a:t>¿Cuántos estudiantes logran entrar a una institución de educación pública?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72" y="1848961"/>
            <a:ext cx="2956793" cy="22700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772" y="1864693"/>
            <a:ext cx="2705227" cy="22543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819" y="1848961"/>
            <a:ext cx="2751386" cy="22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9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6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ig Data y Data Science serán los empleos digitales de mayor éxito y más  demandados 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339964" y="1353340"/>
            <a:ext cx="58785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4148457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560;p60"/>
          <p:cNvSpPr/>
          <p:nvPr/>
        </p:nvSpPr>
        <p:spPr>
          <a:xfrm>
            <a:off x="5775807" y="85429"/>
            <a:ext cx="3602011" cy="785935"/>
          </a:xfrm>
          <a:prstGeom prst="flowChartTerminator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4" name="Google Shape;3564;p60"/>
          <p:cNvSpPr/>
          <p:nvPr/>
        </p:nvSpPr>
        <p:spPr>
          <a:xfrm rot="2621668">
            <a:off x="-1031456" y="4352145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566" name="Google Shape;3566;p60"/>
          <p:cNvGrpSpPr/>
          <p:nvPr/>
        </p:nvGrpSpPr>
        <p:grpSpPr>
          <a:xfrm rot="-23947">
            <a:off x="-232064" y="4462432"/>
            <a:ext cx="928570" cy="792666"/>
            <a:chOff x="235075" y="777725"/>
            <a:chExt cx="7186900" cy="4132775"/>
          </a:xfrm>
        </p:grpSpPr>
        <p:sp>
          <p:nvSpPr>
            <p:cNvPr id="3567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3569" name="Google Shape;3569;p60"/>
          <p:cNvGrpSpPr/>
          <p:nvPr/>
        </p:nvGrpSpPr>
        <p:grpSpPr>
          <a:xfrm rot="-23947">
            <a:off x="7030491" y="4233775"/>
            <a:ext cx="928570" cy="792666"/>
            <a:chOff x="235075" y="777725"/>
            <a:chExt cx="7186900" cy="4132775"/>
          </a:xfrm>
        </p:grpSpPr>
        <p:sp>
          <p:nvSpPr>
            <p:cNvPr id="3570" name="Google Shape;3570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" name="Rectángulo 2"/>
          <p:cNvSpPr/>
          <p:nvPr/>
        </p:nvSpPr>
        <p:spPr>
          <a:xfrm>
            <a:off x="6161202" y="193406"/>
            <a:ext cx="312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Datos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796216" y="32450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s-MX" dirty="0">
                <a:solidFill>
                  <a:srgbClr val="333333"/>
                </a:solidFill>
                <a:latin typeface="ivyjournal"/>
              </a:rPr>
              <a:t>Los datos fueron recolectados de la página del INEGI y son procesados desde Python, </a:t>
            </a:r>
            <a:r>
              <a:rPr lang="es-MX" dirty="0" err="1">
                <a:solidFill>
                  <a:srgbClr val="333333"/>
                </a:solidFill>
                <a:latin typeface="ivyjournal"/>
              </a:rPr>
              <a:t>Jupyter</a:t>
            </a:r>
            <a:r>
              <a:rPr lang="es-MX" dirty="0">
                <a:solidFill>
                  <a:srgbClr val="333333"/>
                </a:solidFill>
                <a:latin typeface="ivyjournal"/>
              </a:rPr>
              <a:t> </a:t>
            </a:r>
            <a:r>
              <a:rPr lang="es-MX" dirty="0" err="1">
                <a:solidFill>
                  <a:srgbClr val="333333"/>
                </a:solidFill>
                <a:latin typeface="ivyjournal"/>
              </a:rPr>
              <a:t>lab</a:t>
            </a:r>
            <a:endParaRPr lang="es-MX" dirty="0">
              <a:solidFill>
                <a:srgbClr val="333333"/>
              </a:solidFill>
              <a:latin typeface="ivyjourn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8712" y="847727"/>
            <a:ext cx="75962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/>
              <a:t>Distribución porcentual de la población desocupada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/>
              <a:t>Esperanza de escolaridad por entidad federativa, serie de ciclos escolares de 2015/2016 a 2019/2020</a:t>
            </a:r>
            <a:r>
              <a:rPr lang="es-MX" dirty="0"/>
              <a:t>. Mide cuántos años se espera que una persona de entre 5 y 29 años de edad esté inscrita en algún nivel educativo. Es resultado de sumar las tasas netas de escolarización por edad, para los alumnos de entre 5 y 29 años independientemente del nivel educativo que cursen.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/>
              <a:t>Grado promedio de escolaridad de la población de 15+ años</a:t>
            </a:r>
            <a:r>
              <a:rPr lang="es-MX" dirty="0"/>
              <a:t>.</a:t>
            </a:r>
          </a:p>
          <a:p>
            <a:r>
              <a:rPr lang="es-MX" dirty="0"/>
              <a:t>	Número de años que, en promedio, aprobaron las personas de 15+ años, en el Sistema Educativo Nacional. Resulta de dividir la suma de los años aprobados desde el primero de primaria hasta el último grado alcanzado de las personas de 15 años y más entre el total de la población de 15 años y más.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/>
              <a:t>Relación alumnos/maestro(escuela). </a:t>
            </a:r>
            <a:r>
              <a:rPr lang="es-MX" dirty="0"/>
              <a:t>Los datos presentados se refieren al esquema general –Escolarizado– del Sistema Educativo Nacional, además, comprenden los servicios por sostenimiento: público (federal, estatal y autónomo) y privado. Las cifras corresponden a inicio de cursos.</a:t>
            </a:r>
          </a:p>
        </p:txBody>
      </p:sp>
    </p:spTree>
    <p:extLst>
      <p:ext uri="{BB962C8B-B14F-4D97-AF65-F5344CB8AC3E}">
        <p14:creationId xmlns:p14="http://schemas.microsoft.com/office/powerpoint/2010/main" val="379882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64" grpId="0" animBg="1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560;p60"/>
          <p:cNvSpPr/>
          <p:nvPr/>
        </p:nvSpPr>
        <p:spPr>
          <a:xfrm>
            <a:off x="5775807" y="85429"/>
            <a:ext cx="3602011" cy="785935"/>
          </a:xfrm>
          <a:prstGeom prst="flowChartTerminator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4" name="Google Shape;3564;p60"/>
          <p:cNvSpPr/>
          <p:nvPr/>
        </p:nvSpPr>
        <p:spPr>
          <a:xfrm rot="2621668">
            <a:off x="-1031456" y="4352145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566" name="Google Shape;3566;p60"/>
          <p:cNvGrpSpPr/>
          <p:nvPr/>
        </p:nvGrpSpPr>
        <p:grpSpPr>
          <a:xfrm rot="-23947">
            <a:off x="-232064" y="4462432"/>
            <a:ext cx="928570" cy="792666"/>
            <a:chOff x="235075" y="777725"/>
            <a:chExt cx="7186900" cy="4132775"/>
          </a:xfrm>
        </p:grpSpPr>
        <p:sp>
          <p:nvSpPr>
            <p:cNvPr id="3567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3569" name="Google Shape;3569;p60"/>
          <p:cNvGrpSpPr/>
          <p:nvPr/>
        </p:nvGrpSpPr>
        <p:grpSpPr>
          <a:xfrm rot="-23947">
            <a:off x="7030491" y="4233775"/>
            <a:ext cx="928570" cy="792666"/>
            <a:chOff x="235075" y="777725"/>
            <a:chExt cx="7186900" cy="4132775"/>
          </a:xfrm>
        </p:grpSpPr>
        <p:sp>
          <p:nvSpPr>
            <p:cNvPr id="3570" name="Google Shape;3570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" name="Rectángulo 2"/>
          <p:cNvSpPr/>
          <p:nvPr/>
        </p:nvSpPr>
        <p:spPr>
          <a:xfrm>
            <a:off x="6161202" y="193406"/>
            <a:ext cx="312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Datos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1766436" y="116151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s-MX" dirty="0">
                <a:solidFill>
                  <a:srgbClr val="333333"/>
                </a:solidFill>
                <a:latin typeface="ivyjournal"/>
              </a:rPr>
              <a:t>Primer conjunto de datos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64" y="1051941"/>
            <a:ext cx="6259648" cy="27599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737" y="1066940"/>
            <a:ext cx="3445476" cy="249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91" y="1078497"/>
            <a:ext cx="7822795" cy="26666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22" y="265329"/>
            <a:ext cx="3721052" cy="476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1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64" grpId="0" animBg="1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560;p60"/>
          <p:cNvSpPr/>
          <p:nvPr/>
        </p:nvSpPr>
        <p:spPr>
          <a:xfrm>
            <a:off x="5765369" y="11531"/>
            <a:ext cx="3602011" cy="785935"/>
          </a:xfrm>
          <a:prstGeom prst="flowChartTerminator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4" name="Google Shape;3564;p60"/>
          <p:cNvSpPr/>
          <p:nvPr/>
        </p:nvSpPr>
        <p:spPr>
          <a:xfrm rot="2621668">
            <a:off x="-1031456" y="4352145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566" name="Google Shape;3566;p60"/>
          <p:cNvGrpSpPr/>
          <p:nvPr/>
        </p:nvGrpSpPr>
        <p:grpSpPr>
          <a:xfrm rot="-23947">
            <a:off x="-232064" y="4462432"/>
            <a:ext cx="928570" cy="792666"/>
            <a:chOff x="235075" y="777725"/>
            <a:chExt cx="7186900" cy="4132775"/>
          </a:xfrm>
        </p:grpSpPr>
        <p:sp>
          <p:nvSpPr>
            <p:cNvPr id="3567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3569" name="Google Shape;3569;p60"/>
          <p:cNvGrpSpPr/>
          <p:nvPr/>
        </p:nvGrpSpPr>
        <p:grpSpPr>
          <a:xfrm rot="-23947">
            <a:off x="7030491" y="4233775"/>
            <a:ext cx="928570" cy="792666"/>
            <a:chOff x="235075" y="777725"/>
            <a:chExt cx="7186900" cy="4132775"/>
          </a:xfrm>
        </p:grpSpPr>
        <p:sp>
          <p:nvSpPr>
            <p:cNvPr id="3570" name="Google Shape;3570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" name="Rectángulo 2"/>
          <p:cNvSpPr/>
          <p:nvPr/>
        </p:nvSpPr>
        <p:spPr>
          <a:xfrm>
            <a:off x="5977424" y="119508"/>
            <a:ext cx="312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Educación y COVID</a:t>
            </a:r>
          </a:p>
        </p:txBody>
      </p:sp>
      <p:grpSp>
        <p:nvGrpSpPr>
          <p:cNvPr id="56" name="Google Shape;1491;p33"/>
          <p:cNvGrpSpPr/>
          <p:nvPr/>
        </p:nvGrpSpPr>
        <p:grpSpPr>
          <a:xfrm>
            <a:off x="3500521" y="1703478"/>
            <a:ext cx="2008000" cy="1774800"/>
            <a:chOff x="3453700" y="1877375"/>
            <a:chExt cx="2008000" cy="1774800"/>
          </a:xfrm>
        </p:grpSpPr>
        <p:sp>
          <p:nvSpPr>
            <p:cNvPr id="57" name="Google Shape;1492;p33"/>
            <p:cNvSpPr/>
            <p:nvPr/>
          </p:nvSpPr>
          <p:spPr>
            <a:xfrm>
              <a:off x="3686475" y="1877375"/>
              <a:ext cx="1775225" cy="1774800"/>
            </a:xfrm>
            <a:custGeom>
              <a:avLst/>
              <a:gdLst/>
              <a:ahLst/>
              <a:cxnLst/>
              <a:rect l="l" t="t" r="r" b="b"/>
              <a:pathLst>
                <a:path w="71009" h="70992" extrusionOk="0">
                  <a:moveTo>
                    <a:pt x="35440" y="1"/>
                  </a:moveTo>
                  <a:cubicBezTo>
                    <a:pt x="35103" y="1"/>
                    <a:pt x="34766" y="7"/>
                    <a:pt x="34433" y="19"/>
                  </a:cubicBezTo>
                  <a:lnTo>
                    <a:pt x="34445" y="519"/>
                  </a:lnTo>
                  <a:cubicBezTo>
                    <a:pt x="34778" y="507"/>
                    <a:pt x="35112" y="501"/>
                    <a:pt x="35445" y="501"/>
                  </a:cubicBezTo>
                  <a:cubicBezTo>
                    <a:pt x="35778" y="501"/>
                    <a:pt x="36112" y="507"/>
                    <a:pt x="36445" y="519"/>
                  </a:cubicBezTo>
                  <a:lnTo>
                    <a:pt x="36457" y="19"/>
                  </a:lnTo>
                  <a:cubicBezTo>
                    <a:pt x="36118" y="7"/>
                    <a:pt x="35778" y="1"/>
                    <a:pt x="35440" y="1"/>
                  </a:cubicBezTo>
                  <a:close/>
                  <a:moveTo>
                    <a:pt x="38481" y="126"/>
                  </a:moveTo>
                  <a:lnTo>
                    <a:pt x="38445" y="626"/>
                  </a:lnTo>
                  <a:cubicBezTo>
                    <a:pt x="39100" y="685"/>
                    <a:pt x="39767" y="757"/>
                    <a:pt x="40422" y="852"/>
                  </a:cubicBezTo>
                  <a:lnTo>
                    <a:pt x="40493" y="352"/>
                  </a:lnTo>
                  <a:cubicBezTo>
                    <a:pt x="39826" y="257"/>
                    <a:pt x="39160" y="185"/>
                    <a:pt x="38481" y="126"/>
                  </a:cubicBezTo>
                  <a:close/>
                  <a:moveTo>
                    <a:pt x="32409" y="138"/>
                  </a:moveTo>
                  <a:cubicBezTo>
                    <a:pt x="31742" y="197"/>
                    <a:pt x="31063" y="269"/>
                    <a:pt x="30397" y="364"/>
                  </a:cubicBezTo>
                  <a:lnTo>
                    <a:pt x="30468" y="864"/>
                  </a:lnTo>
                  <a:cubicBezTo>
                    <a:pt x="31123" y="769"/>
                    <a:pt x="31790" y="697"/>
                    <a:pt x="32456" y="638"/>
                  </a:cubicBezTo>
                  <a:lnTo>
                    <a:pt x="32409" y="138"/>
                  </a:lnTo>
                  <a:close/>
                  <a:moveTo>
                    <a:pt x="42493" y="685"/>
                  </a:moveTo>
                  <a:lnTo>
                    <a:pt x="42398" y="1185"/>
                  </a:lnTo>
                  <a:cubicBezTo>
                    <a:pt x="43041" y="1316"/>
                    <a:pt x="43708" y="1459"/>
                    <a:pt x="44339" y="1626"/>
                  </a:cubicBezTo>
                  <a:lnTo>
                    <a:pt x="44470" y="1138"/>
                  </a:lnTo>
                  <a:cubicBezTo>
                    <a:pt x="43815" y="971"/>
                    <a:pt x="43160" y="816"/>
                    <a:pt x="42493" y="685"/>
                  </a:cubicBezTo>
                  <a:close/>
                  <a:moveTo>
                    <a:pt x="28396" y="709"/>
                  </a:moveTo>
                  <a:cubicBezTo>
                    <a:pt x="27742" y="852"/>
                    <a:pt x="27075" y="1007"/>
                    <a:pt x="26420" y="1173"/>
                  </a:cubicBezTo>
                  <a:lnTo>
                    <a:pt x="26551" y="1662"/>
                  </a:lnTo>
                  <a:cubicBezTo>
                    <a:pt x="27194" y="1495"/>
                    <a:pt x="27849" y="1340"/>
                    <a:pt x="28504" y="1209"/>
                  </a:cubicBezTo>
                  <a:lnTo>
                    <a:pt x="28396" y="709"/>
                  </a:lnTo>
                  <a:close/>
                  <a:moveTo>
                    <a:pt x="46423" y="1709"/>
                  </a:moveTo>
                  <a:lnTo>
                    <a:pt x="46268" y="2186"/>
                  </a:lnTo>
                  <a:cubicBezTo>
                    <a:pt x="46899" y="2388"/>
                    <a:pt x="47530" y="2614"/>
                    <a:pt x="48149" y="2864"/>
                  </a:cubicBezTo>
                  <a:lnTo>
                    <a:pt x="48328" y="2388"/>
                  </a:lnTo>
                  <a:cubicBezTo>
                    <a:pt x="47708" y="2150"/>
                    <a:pt x="47054" y="1912"/>
                    <a:pt x="46423" y="1709"/>
                  </a:cubicBezTo>
                  <a:close/>
                  <a:moveTo>
                    <a:pt x="24479" y="1745"/>
                  </a:moveTo>
                  <a:cubicBezTo>
                    <a:pt x="23836" y="1959"/>
                    <a:pt x="23193" y="2186"/>
                    <a:pt x="22574" y="2436"/>
                  </a:cubicBezTo>
                  <a:lnTo>
                    <a:pt x="22753" y="2900"/>
                  </a:lnTo>
                  <a:cubicBezTo>
                    <a:pt x="23372" y="2662"/>
                    <a:pt x="24003" y="2436"/>
                    <a:pt x="24634" y="2221"/>
                  </a:cubicBezTo>
                  <a:lnTo>
                    <a:pt x="24479" y="1745"/>
                  </a:lnTo>
                  <a:close/>
                  <a:moveTo>
                    <a:pt x="50209" y="3174"/>
                  </a:moveTo>
                  <a:lnTo>
                    <a:pt x="49994" y="3638"/>
                  </a:lnTo>
                  <a:cubicBezTo>
                    <a:pt x="50602" y="3912"/>
                    <a:pt x="51209" y="4210"/>
                    <a:pt x="51792" y="4519"/>
                  </a:cubicBezTo>
                  <a:lnTo>
                    <a:pt x="52030" y="4067"/>
                  </a:lnTo>
                  <a:cubicBezTo>
                    <a:pt x="51435" y="3757"/>
                    <a:pt x="50816" y="3459"/>
                    <a:pt x="50209" y="3174"/>
                  </a:cubicBezTo>
                  <a:close/>
                  <a:moveTo>
                    <a:pt x="20705" y="3221"/>
                  </a:moveTo>
                  <a:cubicBezTo>
                    <a:pt x="20098" y="3507"/>
                    <a:pt x="19491" y="3805"/>
                    <a:pt x="18895" y="4114"/>
                  </a:cubicBezTo>
                  <a:lnTo>
                    <a:pt x="19133" y="4567"/>
                  </a:lnTo>
                  <a:cubicBezTo>
                    <a:pt x="19717" y="4257"/>
                    <a:pt x="20312" y="3960"/>
                    <a:pt x="20919" y="3674"/>
                  </a:cubicBezTo>
                  <a:lnTo>
                    <a:pt x="20705" y="3221"/>
                  </a:lnTo>
                  <a:close/>
                  <a:moveTo>
                    <a:pt x="53793" y="5067"/>
                  </a:moveTo>
                  <a:lnTo>
                    <a:pt x="53531" y="5495"/>
                  </a:lnTo>
                  <a:cubicBezTo>
                    <a:pt x="54102" y="5841"/>
                    <a:pt x="54674" y="6210"/>
                    <a:pt x="55221" y="6579"/>
                  </a:cubicBezTo>
                  <a:lnTo>
                    <a:pt x="55495" y="6162"/>
                  </a:lnTo>
                  <a:cubicBezTo>
                    <a:pt x="54947" y="5781"/>
                    <a:pt x="54364" y="5412"/>
                    <a:pt x="53793" y="5067"/>
                  </a:cubicBezTo>
                  <a:close/>
                  <a:moveTo>
                    <a:pt x="17133" y="5114"/>
                  </a:moveTo>
                  <a:cubicBezTo>
                    <a:pt x="16562" y="5472"/>
                    <a:pt x="15990" y="5841"/>
                    <a:pt x="15431" y="6222"/>
                  </a:cubicBezTo>
                  <a:lnTo>
                    <a:pt x="15716" y="6627"/>
                  </a:lnTo>
                  <a:cubicBezTo>
                    <a:pt x="16264" y="6257"/>
                    <a:pt x="16824" y="5888"/>
                    <a:pt x="17395" y="5543"/>
                  </a:cubicBezTo>
                  <a:lnTo>
                    <a:pt x="17133" y="5114"/>
                  </a:lnTo>
                  <a:close/>
                  <a:moveTo>
                    <a:pt x="57138" y="7353"/>
                  </a:moveTo>
                  <a:lnTo>
                    <a:pt x="56841" y="7758"/>
                  </a:lnTo>
                  <a:cubicBezTo>
                    <a:pt x="57364" y="8162"/>
                    <a:pt x="57888" y="8579"/>
                    <a:pt x="58388" y="9020"/>
                  </a:cubicBezTo>
                  <a:lnTo>
                    <a:pt x="58710" y="8639"/>
                  </a:lnTo>
                  <a:cubicBezTo>
                    <a:pt x="58210" y="8198"/>
                    <a:pt x="57674" y="7770"/>
                    <a:pt x="57138" y="7353"/>
                  </a:cubicBezTo>
                  <a:close/>
                  <a:moveTo>
                    <a:pt x="13799" y="7412"/>
                  </a:moveTo>
                  <a:cubicBezTo>
                    <a:pt x="13264" y="7817"/>
                    <a:pt x="12740" y="8258"/>
                    <a:pt x="12228" y="8698"/>
                  </a:cubicBezTo>
                  <a:lnTo>
                    <a:pt x="12561" y="9079"/>
                  </a:lnTo>
                  <a:cubicBezTo>
                    <a:pt x="13061" y="8639"/>
                    <a:pt x="13573" y="8210"/>
                    <a:pt x="14097" y="7805"/>
                  </a:cubicBezTo>
                  <a:lnTo>
                    <a:pt x="13799" y="7412"/>
                  </a:lnTo>
                  <a:close/>
                  <a:moveTo>
                    <a:pt x="60210" y="10008"/>
                  </a:moveTo>
                  <a:lnTo>
                    <a:pt x="59853" y="10365"/>
                  </a:lnTo>
                  <a:cubicBezTo>
                    <a:pt x="60341" y="10829"/>
                    <a:pt x="60805" y="11306"/>
                    <a:pt x="61258" y="11794"/>
                  </a:cubicBezTo>
                  <a:lnTo>
                    <a:pt x="61627" y="11460"/>
                  </a:lnTo>
                  <a:cubicBezTo>
                    <a:pt x="61162" y="10960"/>
                    <a:pt x="60698" y="10472"/>
                    <a:pt x="60210" y="10008"/>
                  </a:cubicBezTo>
                  <a:close/>
                  <a:moveTo>
                    <a:pt x="10739" y="10067"/>
                  </a:moveTo>
                  <a:cubicBezTo>
                    <a:pt x="10251" y="10544"/>
                    <a:pt x="9775" y="11032"/>
                    <a:pt x="9323" y="11520"/>
                  </a:cubicBezTo>
                  <a:lnTo>
                    <a:pt x="9692" y="11865"/>
                  </a:lnTo>
                  <a:cubicBezTo>
                    <a:pt x="10144" y="11377"/>
                    <a:pt x="10609" y="10889"/>
                    <a:pt x="11085" y="10425"/>
                  </a:cubicBezTo>
                  <a:lnTo>
                    <a:pt x="10739" y="10067"/>
                  </a:lnTo>
                  <a:close/>
                  <a:moveTo>
                    <a:pt x="62948" y="12984"/>
                  </a:moveTo>
                  <a:lnTo>
                    <a:pt x="62567" y="13306"/>
                  </a:lnTo>
                  <a:cubicBezTo>
                    <a:pt x="62984" y="13818"/>
                    <a:pt x="63401" y="14354"/>
                    <a:pt x="63794" y="14889"/>
                  </a:cubicBezTo>
                  <a:lnTo>
                    <a:pt x="64199" y="14592"/>
                  </a:lnTo>
                  <a:cubicBezTo>
                    <a:pt x="63794" y="14044"/>
                    <a:pt x="63377" y="13508"/>
                    <a:pt x="62948" y="12984"/>
                  </a:cubicBezTo>
                  <a:close/>
                  <a:moveTo>
                    <a:pt x="8001" y="13056"/>
                  </a:moveTo>
                  <a:cubicBezTo>
                    <a:pt x="7572" y="13580"/>
                    <a:pt x="7156" y="14116"/>
                    <a:pt x="6763" y="14663"/>
                  </a:cubicBezTo>
                  <a:lnTo>
                    <a:pt x="7168" y="14961"/>
                  </a:lnTo>
                  <a:cubicBezTo>
                    <a:pt x="7561" y="14425"/>
                    <a:pt x="7965" y="13889"/>
                    <a:pt x="8382" y="13377"/>
                  </a:cubicBezTo>
                  <a:lnTo>
                    <a:pt x="8001" y="13056"/>
                  </a:lnTo>
                  <a:close/>
                  <a:moveTo>
                    <a:pt x="65342" y="16259"/>
                  </a:moveTo>
                  <a:lnTo>
                    <a:pt x="64925" y="16533"/>
                  </a:lnTo>
                  <a:cubicBezTo>
                    <a:pt x="65282" y="17092"/>
                    <a:pt x="65627" y="17664"/>
                    <a:pt x="65961" y="18235"/>
                  </a:cubicBezTo>
                  <a:lnTo>
                    <a:pt x="66389" y="17985"/>
                  </a:lnTo>
                  <a:cubicBezTo>
                    <a:pt x="66056" y="17402"/>
                    <a:pt x="65711" y="16818"/>
                    <a:pt x="65342" y="16259"/>
                  </a:cubicBezTo>
                  <a:close/>
                  <a:moveTo>
                    <a:pt x="5620" y="16342"/>
                  </a:moveTo>
                  <a:cubicBezTo>
                    <a:pt x="5251" y="16902"/>
                    <a:pt x="4894" y="17485"/>
                    <a:pt x="4572" y="18080"/>
                  </a:cubicBezTo>
                  <a:lnTo>
                    <a:pt x="5001" y="18318"/>
                  </a:lnTo>
                  <a:cubicBezTo>
                    <a:pt x="5334" y="17747"/>
                    <a:pt x="5679" y="17164"/>
                    <a:pt x="6037" y="16604"/>
                  </a:cubicBezTo>
                  <a:lnTo>
                    <a:pt x="5620" y="16342"/>
                  </a:lnTo>
                  <a:close/>
                  <a:moveTo>
                    <a:pt x="67342" y="19783"/>
                  </a:moveTo>
                  <a:lnTo>
                    <a:pt x="66889" y="19997"/>
                  </a:lnTo>
                  <a:cubicBezTo>
                    <a:pt x="67187" y="20593"/>
                    <a:pt x="67461" y="21200"/>
                    <a:pt x="67723" y="21819"/>
                  </a:cubicBezTo>
                  <a:lnTo>
                    <a:pt x="68187" y="21616"/>
                  </a:lnTo>
                  <a:cubicBezTo>
                    <a:pt x="67925" y="20997"/>
                    <a:pt x="67639" y="20378"/>
                    <a:pt x="67342" y="19783"/>
                  </a:cubicBezTo>
                  <a:close/>
                  <a:moveTo>
                    <a:pt x="3620" y="19866"/>
                  </a:moveTo>
                  <a:cubicBezTo>
                    <a:pt x="3322" y="20473"/>
                    <a:pt x="3036" y="21093"/>
                    <a:pt x="2774" y="21724"/>
                  </a:cubicBezTo>
                  <a:lnTo>
                    <a:pt x="3239" y="21914"/>
                  </a:lnTo>
                  <a:cubicBezTo>
                    <a:pt x="3500" y="21307"/>
                    <a:pt x="3774" y="20688"/>
                    <a:pt x="4072" y="20092"/>
                  </a:cubicBezTo>
                  <a:lnTo>
                    <a:pt x="3620" y="19866"/>
                  </a:lnTo>
                  <a:close/>
                  <a:moveTo>
                    <a:pt x="68925" y="23498"/>
                  </a:moveTo>
                  <a:lnTo>
                    <a:pt x="68449" y="23664"/>
                  </a:lnTo>
                  <a:cubicBezTo>
                    <a:pt x="68675" y="24295"/>
                    <a:pt x="68890" y="24938"/>
                    <a:pt x="69068" y="25569"/>
                  </a:cubicBezTo>
                  <a:lnTo>
                    <a:pt x="69556" y="25426"/>
                  </a:lnTo>
                  <a:cubicBezTo>
                    <a:pt x="69366" y="24784"/>
                    <a:pt x="69152" y="24129"/>
                    <a:pt x="68925" y="23498"/>
                  </a:cubicBezTo>
                  <a:close/>
                  <a:moveTo>
                    <a:pt x="2048" y="23617"/>
                  </a:moveTo>
                  <a:cubicBezTo>
                    <a:pt x="1822" y="24248"/>
                    <a:pt x="1607" y="24891"/>
                    <a:pt x="1417" y="25546"/>
                  </a:cubicBezTo>
                  <a:lnTo>
                    <a:pt x="1905" y="25677"/>
                  </a:lnTo>
                  <a:cubicBezTo>
                    <a:pt x="2084" y="25045"/>
                    <a:pt x="2298" y="24403"/>
                    <a:pt x="2512" y="23783"/>
                  </a:cubicBezTo>
                  <a:lnTo>
                    <a:pt x="2048" y="23617"/>
                  </a:lnTo>
                  <a:close/>
                  <a:moveTo>
                    <a:pt x="70080" y="27391"/>
                  </a:moveTo>
                  <a:lnTo>
                    <a:pt x="69580" y="27498"/>
                  </a:lnTo>
                  <a:cubicBezTo>
                    <a:pt x="69735" y="28141"/>
                    <a:pt x="69866" y="28808"/>
                    <a:pt x="69985" y="29463"/>
                  </a:cubicBezTo>
                  <a:lnTo>
                    <a:pt x="70485" y="29367"/>
                  </a:lnTo>
                  <a:cubicBezTo>
                    <a:pt x="70366" y="28713"/>
                    <a:pt x="70223" y="28046"/>
                    <a:pt x="70080" y="27391"/>
                  </a:cubicBezTo>
                  <a:close/>
                  <a:moveTo>
                    <a:pt x="905" y="27498"/>
                  </a:moveTo>
                  <a:cubicBezTo>
                    <a:pt x="762" y="28153"/>
                    <a:pt x="619" y="28832"/>
                    <a:pt x="512" y="29486"/>
                  </a:cubicBezTo>
                  <a:lnTo>
                    <a:pt x="1012" y="29570"/>
                  </a:lnTo>
                  <a:cubicBezTo>
                    <a:pt x="1119" y="28915"/>
                    <a:pt x="1250" y="28260"/>
                    <a:pt x="1393" y="27617"/>
                  </a:cubicBezTo>
                  <a:lnTo>
                    <a:pt x="905" y="27498"/>
                  </a:lnTo>
                  <a:close/>
                  <a:moveTo>
                    <a:pt x="70771" y="31380"/>
                  </a:moveTo>
                  <a:lnTo>
                    <a:pt x="70271" y="31439"/>
                  </a:lnTo>
                  <a:cubicBezTo>
                    <a:pt x="70342" y="32094"/>
                    <a:pt x="70402" y="32761"/>
                    <a:pt x="70437" y="33427"/>
                  </a:cubicBezTo>
                  <a:lnTo>
                    <a:pt x="70949" y="33392"/>
                  </a:lnTo>
                  <a:cubicBezTo>
                    <a:pt x="70902" y="32725"/>
                    <a:pt x="70842" y="32046"/>
                    <a:pt x="70771" y="31380"/>
                  </a:cubicBezTo>
                  <a:close/>
                  <a:moveTo>
                    <a:pt x="226" y="31499"/>
                  </a:moveTo>
                  <a:cubicBezTo>
                    <a:pt x="155" y="32165"/>
                    <a:pt x="95" y="32844"/>
                    <a:pt x="60" y="33511"/>
                  </a:cubicBezTo>
                  <a:lnTo>
                    <a:pt x="560" y="33547"/>
                  </a:lnTo>
                  <a:cubicBezTo>
                    <a:pt x="595" y="32880"/>
                    <a:pt x="655" y="32213"/>
                    <a:pt x="726" y="31558"/>
                  </a:cubicBezTo>
                  <a:lnTo>
                    <a:pt x="226" y="31499"/>
                  </a:lnTo>
                  <a:close/>
                  <a:moveTo>
                    <a:pt x="70509" y="35428"/>
                  </a:moveTo>
                  <a:lnTo>
                    <a:pt x="70509" y="35499"/>
                  </a:lnTo>
                  <a:cubicBezTo>
                    <a:pt x="70509" y="36166"/>
                    <a:pt x="70485" y="36845"/>
                    <a:pt x="70449" y="37499"/>
                  </a:cubicBezTo>
                  <a:lnTo>
                    <a:pt x="70949" y="37523"/>
                  </a:lnTo>
                  <a:cubicBezTo>
                    <a:pt x="70985" y="36856"/>
                    <a:pt x="71009" y="36178"/>
                    <a:pt x="71009" y="35499"/>
                  </a:cubicBezTo>
                  <a:lnTo>
                    <a:pt x="71009" y="35428"/>
                  </a:lnTo>
                  <a:close/>
                  <a:moveTo>
                    <a:pt x="0" y="35547"/>
                  </a:moveTo>
                  <a:cubicBezTo>
                    <a:pt x="0" y="36214"/>
                    <a:pt x="24" y="36892"/>
                    <a:pt x="60" y="37571"/>
                  </a:cubicBezTo>
                  <a:lnTo>
                    <a:pt x="560" y="37535"/>
                  </a:lnTo>
                  <a:cubicBezTo>
                    <a:pt x="524" y="36880"/>
                    <a:pt x="512" y="36202"/>
                    <a:pt x="500" y="35547"/>
                  </a:cubicBezTo>
                  <a:close/>
                  <a:moveTo>
                    <a:pt x="70283" y="39488"/>
                  </a:moveTo>
                  <a:cubicBezTo>
                    <a:pt x="70199" y="40154"/>
                    <a:pt x="70104" y="40821"/>
                    <a:pt x="69997" y="41464"/>
                  </a:cubicBezTo>
                  <a:lnTo>
                    <a:pt x="70497" y="41559"/>
                  </a:lnTo>
                  <a:cubicBezTo>
                    <a:pt x="70604" y="40893"/>
                    <a:pt x="70699" y="40214"/>
                    <a:pt x="70783" y="39547"/>
                  </a:cubicBezTo>
                  <a:lnTo>
                    <a:pt x="70283" y="39488"/>
                  </a:lnTo>
                  <a:close/>
                  <a:moveTo>
                    <a:pt x="738" y="39535"/>
                  </a:moveTo>
                  <a:lnTo>
                    <a:pt x="238" y="39583"/>
                  </a:lnTo>
                  <a:cubicBezTo>
                    <a:pt x="310" y="40262"/>
                    <a:pt x="405" y="40928"/>
                    <a:pt x="524" y="41595"/>
                  </a:cubicBezTo>
                  <a:lnTo>
                    <a:pt x="1024" y="41512"/>
                  </a:lnTo>
                  <a:cubicBezTo>
                    <a:pt x="905" y="40857"/>
                    <a:pt x="810" y="40190"/>
                    <a:pt x="738" y="39535"/>
                  </a:cubicBezTo>
                  <a:close/>
                  <a:moveTo>
                    <a:pt x="69604" y="43429"/>
                  </a:moveTo>
                  <a:cubicBezTo>
                    <a:pt x="69449" y="44072"/>
                    <a:pt x="69283" y="44726"/>
                    <a:pt x="69092" y="45357"/>
                  </a:cubicBezTo>
                  <a:lnTo>
                    <a:pt x="69580" y="45500"/>
                  </a:lnTo>
                  <a:cubicBezTo>
                    <a:pt x="69771" y="44857"/>
                    <a:pt x="69937" y="44203"/>
                    <a:pt x="70092" y="43548"/>
                  </a:cubicBezTo>
                  <a:lnTo>
                    <a:pt x="69604" y="43429"/>
                  </a:lnTo>
                  <a:close/>
                  <a:moveTo>
                    <a:pt x="1417" y="43464"/>
                  </a:moveTo>
                  <a:lnTo>
                    <a:pt x="929" y="43583"/>
                  </a:lnTo>
                  <a:cubicBezTo>
                    <a:pt x="1084" y="44238"/>
                    <a:pt x="1250" y="44893"/>
                    <a:pt x="1441" y="45536"/>
                  </a:cubicBezTo>
                  <a:lnTo>
                    <a:pt x="1929" y="45393"/>
                  </a:lnTo>
                  <a:cubicBezTo>
                    <a:pt x="1738" y="44762"/>
                    <a:pt x="1572" y="44107"/>
                    <a:pt x="1417" y="43464"/>
                  </a:cubicBezTo>
                  <a:close/>
                  <a:moveTo>
                    <a:pt x="68485" y="47262"/>
                  </a:moveTo>
                  <a:cubicBezTo>
                    <a:pt x="68259" y="47882"/>
                    <a:pt x="68009" y="48513"/>
                    <a:pt x="67747" y="49132"/>
                  </a:cubicBezTo>
                  <a:lnTo>
                    <a:pt x="68211" y="49322"/>
                  </a:lnTo>
                  <a:cubicBezTo>
                    <a:pt x="68473" y="48703"/>
                    <a:pt x="68723" y="48060"/>
                    <a:pt x="68949" y="47429"/>
                  </a:cubicBezTo>
                  <a:lnTo>
                    <a:pt x="68485" y="47262"/>
                  </a:lnTo>
                  <a:close/>
                  <a:moveTo>
                    <a:pt x="2548" y="47298"/>
                  </a:moveTo>
                  <a:lnTo>
                    <a:pt x="2072" y="47465"/>
                  </a:lnTo>
                  <a:cubicBezTo>
                    <a:pt x="2298" y="48096"/>
                    <a:pt x="2548" y="48739"/>
                    <a:pt x="2810" y="49358"/>
                  </a:cubicBezTo>
                  <a:lnTo>
                    <a:pt x="3274" y="49156"/>
                  </a:lnTo>
                  <a:cubicBezTo>
                    <a:pt x="3012" y="48548"/>
                    <a:pt x="2762" y="47917"/>
                    <a:pt x="2548" y="47298"/>
                  </a:cubicBezTo>
                  <a:close/>
                  <a:moveTo>
                    <a:pt x="66925" y="50942"/>
                  </a:moveTo>
                  <a:cubicBezTo>
                    <a:pt x="66627" y="51537"/>
                    <a:pt x="66318" y="52132"/>
                    <a:pt x="65985" y="52716"/>
                  </a:cubicBezTo>
                  <a:lnTo>
                    <a:pt x="66425" y="52966"/>
                  </a:lnTo>
                  <a:cubicBezTo>
                    <a:pt x="66758" y="52382"/>
                    <a:pt x="67080" y="51775"/>
                    <a:pt x="67366" y="51168"/>
                  </a:cubicBezTo>
                  <a:lnTo>
                    <a:pt x="66925" y="50942"/>
                  </a:lnTo>
                  <a:close/>
                  <a:moveTo>
                    <a:pt x="4096" y="50965"/>
                  </a:moveTo>
                  <a:lnTo>
                    <a:pt x="3643" y="51192"/>
                  </a:lnTo>
                  <a:cubicBezTo>
                    <a:pt x="3941" y="51799"/>
                    <a:pt x="4262" y="52394"/>
                    <a:pt x="4596" y="52977"/>
                  </a:cubicBezTo>
                  <a:lnTo>
                    <a:pt x="5036" y="52727"/>
                  </a:lnTo>
                  <a:cubicBezTo>
                    <a:pt x="4703" y="52156"/>
                    <a:pt x="4393" y="51561"/>
                    <a:pt x="4096" y="50965"/>
                  </a:cubicBezTo>
                  <a:close/>
                  <a:moveTo>
                    <a:pt x="64949" y="54430"/>
                  </a:moveTo>
                  <a:cubicBezTo>
                    <a:pt x="64591" y="54990"/>
                    <a:pt x="64210" y="55537"/>
                    <a:pt x="63818" y="56073"/>
                  </a:cubicBezTo>
                  <a:lnTo>
                    <a:pt x="64222" y="56371"/>
                  </a:lnTo>
                  <a:cubicBezTo>
                    <a:pt x="64627" y="55835"/>
                    <a:pt x="65008" y="55263"/>
                    <a:pt x="65377" y="54704"/>
                  </a:cubicBezTo>
                  <a:lnTo>
                    <a:pt x="64949" y="54430"/>
                  </a:lnTo>
                  <a:close/>
                  <a:moveTo>
                    <a:pt x="6072" y="54442"/>
                  </a:moveTo>
                  <a:lnTo>
                    <a:pt x="5644" y="54716"/>
                  </a:lnTo>
                  <a:cubicBezTo>
                    <a:pt x="6013" y="55275"/>
                    <a:pt x="6394" y="55847"/>
                    <a:pt x="6787" y="56383"/>
                  </a:cubicBezTo>
                  <a:lnTo>
                    <a:pt x="7203" y="56085"/>
                  </a:lnTo>
                  <a:cubicBezTo>
                    <a:pt x="6810" y="55549"/>
                    <a:pt x="6429" y="55002"/>
                    <a:pt x="6072" y="54442"/>
                  </a:cubicBezTo>
                  <a:close/>
                  <a:moveTo>
                    <a:pt x="8418" y="57669"/>
                  </a:moveTo>
                  <a:lnTo>
                    <a:pt x="8025" y="57990"/>
                  </a:lnTo>
                  <a:cubicBezTo>
                    <a:pt x="8453" y="58514"/>
                    <a:pt x="8906" y="59026"/>
                    <a:pt x="9358" y="59514"/>
                  </a:cubicBezTo>
                  <a:lnTo>
                    <a:pt x="9727" y="59181"/>
                  </a:lnTo>
                  <a:cubicBezTo>
                    <a:pt x="9275" y="58692"/>
                    <a:pt x="8834" y="58180"/>
                    <a:pt x="8418" y="57669"/>
                  </a:cubicBezTo>
                  <a:close/>
                  <a:moveTo>
                    <a:pt x="62603" y="57657"/>
                  </a:moveTo>
                  <a:cubicBezTo>
                    <a:pt x="62175" y="58169"/>
                    <a:pt x="61734" y="58681"/>
                    <a:pt x="61282" y="59169"/>
                  </a:cubicBezTo>
                  <a:lnTo>
                    <a:pt x="61663" y="59514"/>
                  </a:lnTo>
                  <a:cubicBezTo>
                    <a:pt x="62115" y="59014"/>
                    <a:pt x="62556" y="58502"/>
                    <a:pt x="62984" y="57978"/>
                  </a:cubicBezTo>
                  <a:lnTo>
                    <a:pt x="62603" y="57657"/>
                  </a:lnTo>
                  <a:close/>
                  <a:moveTo>
                    <a:pt x="59889" y="60597"/>
                  </a:moveTo>
                  <a:cubicBezTo>
                    <a:pt x="59412" y="61062"/>
                    <a:pt x="58924" y="61514"/>
                    <a:pt x="58424" y="61955"/>
                  </a:cubicBezTo>
                  <a:lnTo>
                    <a:pt x="58757" y="62336"/>
                  </a:lnTo>
                  <a:cubicBezTo>
                    <a:pt x="59257" y="61895"/>
                    <a:pt x="59758" y="61431"/>
                    <a:pt x="60246" y="60967"/>
                  </a:cubicBezTo>
                  <a:lnTo>
                    <a:pt x="59889" y="60597"/>
                  </a:lnTo>
                  <a:close/>
                  <a:moveTo>
                    <a:pt x="11120" y="60609"/>
                  </a:moveTo>
                  <a:lnTo>
                    <a:pt x="10775" y="60967"/>
                  </a:lnTo>
                  <a:cubicBezTo>
                    <a:pt x="11251" y="61443"/>
                    <a:pt x="11752" y="61907"/>
                    <a:pt x="12263" y="62348"/>
                  </a:cubicBezTo>
                  <a:lnTo>
                    <a:pt x="12597" y="61967"/>
                  </a:lnTo>
                  <a:cubicBezTo>
                    <a:pt x="12097" y="61526"/>
                    <a:pt x="11597" y="61074"/>
                    <a:pt x="11120" y="60609"/>
                  </a:cubicBezTo>
                  <a:close/>
                  <a:moveTo>
                    <a:pt x="56876" y="63217"/>
                  </a:moveTo>
                  <a:cubicBezTo>
                    <a:pt x="56352" y="63622"/>
                    <a:pt x="55805" y="64015"/>
                    <a:pt x="55257" y="64396"/>
                  </a:cubicBezTo>
                  <a:lnTo>
                    <a:pt x="55543" y="64812"/>
                  </a:lnTo>
                  <a:cubicBezTo>
                    <a:pt x="56102" y="64431"/>
                    <a:pt x="56650" y="64026"/>
                    <a:pt x="57186" y="63622"/>
                  </a:cubicBezTo>
                  <a:lnTo>
                    <a:pt x="56876" y="63217"/>
                  </a:lnTo>
                  <a:close/>
                  <a:moveTo>
                    <a:pt x="14145" y="63229"/>
                  </a:moveTo>
                  <a:lnTo>
                    <a:pt x="13835" y="63622"/>
                  </a:lnTo>
                  <a:cubicBezTo>
                    <a:pt x="14371" y="64038"/>
                    <a:pt x="14919" y="64443"/>
                    <a:pt x="15478" y="64824"/>
                  </a:cubicBezTo>
                  <a:lnTo>
                    <a:pt x="15764" y="64407"/>
                  </a:lnTo>
                  <a:cubicBezTo>
                    <a:pt x="15216" y="64026"/>
                    <a:pt x="14669" y="63634"/>
                    <a:pt x="14145" y="63229"/>
                  </a:cubicBezTo>
                  <a:close/>
                  <a:moveTo>
                    <a:pt x="53578" y="65479"/>
                  </a:moveTo>
                  <a:cubicBezTo>
                    <a:pt x="53019" y="65824"/>
                    <a:pt x="52435" y="66146"/>
                    <a:pt x="51840" y="66455"/>
                  </a:cubicBezTo>
                  <a:lnTo>
                    <a:pt x="52078" y="66908"/>
                  </a:lnTo>
                  <a:cubicBezTo>
                    <a:pt x="52673" y="66586"/>
                    <a:pt x="53269" y="66253"/>
                    <a:pt x="53840" y="65908"/>
                  </a:cubicBezTo>
                  <a:lnTo>
                    <a:pt x="53578" y="65479"/>
                  </a:lnTo>
                  <a:close/>
                  <a:moveTo>
                    <a:pt x="17443" y="65491"/>
                  </a:moveTo>
                  <a:lnTo>
                    <a:pt x="17181" y="65920"/>
                  </a:lnTo>
                  <a:cubicBezTo>
                    <a:pt x="17764" y="66265"/>
                    <a:pt x="18348" y="66598"/>
                    <a:pt x="18943" y="66920"/>
                  </a:cubicBezTo>
                  <a:lnTo>
                    <a:pt x="19181" y="66467"/>
                  </a:lnTo>
                  <a:cubicBezTo>
                    <a:pt x="18598" y="66158"/>
                    <a:pt x="18014" y="65824"/>
                    <a:pt x="17443" y="65491"/>
                  </a:cubicBezTo>
                  <a:close/>
                  <a:moveTo>
                    <a:pt x="50054" y="67336"/>
                  </a:moveTo>
                  <a:cubicBezTo>
                    <a:pt x="49459" y="67622"/>
                    <a:pt x="48840" y="67884"/>
                    <a:pt x="48220" y="68122"/>
                  </a:cubicBezTo>
                  <a:lnTo>
                    <a:pt x="48399" y="68587"/>
                  </a:lnTo>
                  <a:cubicBezTo>
                    <a:pt x="49030" y="68348"/>
                    <a:pt x="49649" y="68075"/>
                    <a:pt x="50268" y="67801"/>
                  </a:cubicBezTo>
                  <a:lnTo>
                    <a:pt x="50054" y="67336"/>
                  </a:lnTo>
                  <a:close/>
                  <a:moveTo>
                    <a:pt x="20979" y="67348"/>
                  </a:moveTo>
                  <a:lnTo>
                    <a:pt x="20765" y="67813"/>
                  </a:lnTo>
                  <a:cubicBezTo>
                    <a:pt x="21384" y="68086"/>
                    <a:pt x="22015" y="68360"/>
                    <a:pt x="22646" y="68598"/>
                  </a:cubicBezTo>
                  <a:lnTo>
                    <a:pt x="22824" y="68134"/>
                  </a:lnTo>
                  <a:cubicBezTo>
                    <a:pt x="22205" y="67896"/>
                    <a:pt x="21586" y="67634"/>
                    <a:pt x="20979" y="67348"/>
                  </a:cubicBezTo>
                  <a:close/>
                  <a:moveTo>
                    <a:pt x="46339" y="68789"/>
                  </a:moveTo>
                  <a:cubicBezTo>
                    <a:pt x="45708" y="68991"/>
                    <a:pt x="45065" y="69182"/>
                    <a:pt x="44422" y="69360"/>
                  </a:cubicBezTo>
                  <a:lnTo>
                    <a:pt x="44541" y="69837"/>
                  </a:lnTo>
                  <a:cubicBezTo>
                    <a:pt x="45196" y="69670"/>
                    <a:pt x="45851" y="69480"/>
                    <a:pt x="46494" y="69265"/>
                  </a:cubicBezTo>
                  <a:lnTo>
                    <a:pt x="46339" y="68789"/>
                  </a:lnTo>
                  <a:close/>
                  <a:moveTo>
                    <a:pt x="24706" y="68801"/>
                  </a:moveTo>
                  <a:lnTo>
                    <a:pt x="24551" y="69277"/>
                  </a:lnTo>
                  <a:cubicBezTo>
                    <a:pt x="25194" y="69491"/>
                    <a:pt x="25849" y="69682"/>
                    <a:pt x="26503" y="69849"/>
                  </a:cubicBezTo>
                  <a:lnTo>
                    <a:pt x="26622" y="69360"/>
                  </a:lnTo>
                  <a:cubicBezTo>
                    <a:pt x="25991" y="69194"/>
                    <a:pt x="25337" y="69003"/>
                    <a:pt x="24706" y="68801"/>
                  </a:cubicBezTo>
                  <a:close/>
                  <a:moveTo>
                    <a:pt x="28575" y="69813"/>
                  </a:moveTo>
                  <a:lnTo>
                    <a:pt x="28480" y="70313"/>
                  </a:lnTo>
                  <a:cubicBezTo>
                    <a:pt x="29135" y="70444"/>
                    <a:pt x="29801" y="70551"/>
                    <a:pt x="30468" y="70646"/>
                  </a:cubicBezTo>
                  <a:lnTo>
                    <a:pt x="30540" y="70146"/>
                  </a:lnTo>
                  <a:cubicBezTo>
                    <a:pt x="29885" y="70063"/>
                    <a:pt x="29218" y="69944"/>
                    <a:pt x="28575" y="69813"/>
                  </a:cubicBezTo>
                  <a:close/>
                  <a:moveTo>
                    <a:pt x="42470" y="69801"/>
                  </a:moveTo>
                  <a:cubicBezTo>
                    <a:pt x="41827" y="69932"/>
                    <a:pt x="41160" y="70051"/>
                    <a:pt x="40505" y="70146"/>
                  </a:cubicBezTo>
                  <a:lnTo>
                    <a:pt x="40577" y="70646"/>
                  </a:lnTo>
                  <a:cubicBezTo>
                    <a:pt x="41243" y="70551"/>
                    <a:pt x="41910" y="70432"/>
                    <a:pt x="42577" y="70301"/>
                  </a:cubicBezTo>
                  <a:lnTo>
                    <a:pt x="42470" y="69801"/>
                  </a:lnTo>
                  <a:close/>
                  <a:moveTo>
                    <a:pt x="32528" y="70372"/>
                  </a:moveTo>
                  <a:lnTo>
                    <a:pt x="32492" y="70873"/>
                  </a:lnTo>
                  <a:cubicBezTo>
                    <a:pt x="33159" y="70932"/>
                    <a:pt x="33838" y="70968"/>
                    <a:pt x="34516" y="70992"/>
                  </a:cubicBezTo>
                  <a:lnTo>
                    <a:pt x="34528" y="70492"/>
                  </a:lnTo>
                  <a:cubicBezTo>
                    <a:pt x="33861" y="70468"/>
                    <a:pt x="33183" y="70432"/>
                    <a:pt x="32528" y="70372"/>
                  </a:cubicBezTo>
                  <a:close/>
                  <a:moveTo>
                    <a:pt x="38517" y="70372"/>
                  </a:moveTo>
                  <a:cubicBezTo>
                    <a:pt x="37862" y="70432"/>
                    <a:pt x="37183" y="70468"/>
                    <a:pt x="36528" y="70480"/>
                  </a:cubicBezTo>
                  <a:lnTo>
                    <a:pt x="36540" y="70992"/>
                  </a:lnTo>
                  <a:cubicBezTo>
                    <a:pt x="37207" y="70968"/>
                    <a:pt x="37898" y="70932"/>
                    <a:pt x="38564" y="70873"/>
                  </a:cubicBezTo>
                  <a:lnTo>
                    <a:pt x="38517" y="703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3;p33"/>
            <p:cNvSpPr/>
            <p:nvPr/>
          </p:nvSpPr>
          <p:spPr>
            <a:xfrm>
              <a:off x="4971750" y="32024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0"/>
                  </a:moveTo>
                  <a:cubicBezTo>
                    <a:pt x="1024" y="0"/>
                    <a:pt x="0" y="1024"/>
                    <a:pt x="0" y="2274"/>
                  </a:cubicBezTo>
                  <a:cubicBezTo>
                    <a:pt x="0" y="3536"/>
                    <a:pt x="1024" y="4560"/>
                    <a:pt x="2286" y="4560"/>
                  </a:cubicBezTo>
                  <a:cubicBezTo>
                    <a:pt x="3536" y="4560"/>
                    <a:pt x="4560" y="3536"/>
                    <a:pt x="4560" y="2274"/>
                  </a:cubicBezTo>
                  <a:cubicBezTo>
                    <a:pt x="4560" y="1024"/>
                    <a:pt x="3536" y="0"/>
                    <a:pt x="22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4;p33"/>
            <p:cNvSpPr/>
            <p:nvPr/>
          </p:nvSpPr>
          <p:spPr>
            <a:xfrm>
              <a:off x="3453700" y="27080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0"/>
                  </a:moveTo>
                  <a:cubicBezTo>
                    <a:pt x="1012" y="0"/>
                    <a:pt x="0" y="1024"/>
                    <a:pt x="0" y="2274"/>
                  </a:cubicBezTo>
                  <a:cubicBezTo>
                    <a:pt x="0" y="3536"/>
                    <a:pt x="1012" y="4560"/>
                    <a:pt x="2274" y="4560"/>
                  </a:cubicBezTo>
                  <a:cubicBezTo>
                    <a:pt x="3537" y="4560"/>
                    <a:pt x="4560" y="3536"/>
                    <a:pt x="4560" y="2274"/>
                  </a:cubicBezTo>
                  <a:cubicBezTo>
                    <a:pt x="4560" y="1024"/>
                    <a:pt x="3537" y="0"/>
                    <a:pt x="2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5;p33"/>
            <p:cNvSpPr/>
            <p:nvPr/>
          </p:nvSpPr>
          <p:spPr>
            <a:xfrm>
              <a:off x="3523650" y="2774375"/>
              <a:ext cx="375075" cy="25"/>
            </a:xfrm>
            <a:custGeom>
              <a:avLst/>
              <a:gdLst/>
              <a:ahLst/>
              <a:cxnLst/>
              <a:rect l="l" t="t" r="r" b="b"/>
              <a:pathLst>
                <a:path w="15003" h="1" fill="none" extrusionOk="0">
                  <a:moveTo>
                    <a:pt x="15002" y="0"/>
                  </a:moveTo>
                  <a:lnTo>
                    <a:pt x="0" y="0"/>
                  </a:lnTo>
                </a:path>
              </a:pathLst>
            </a:custGeom>
            <a:noFill/>
            <a:ln w="24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8;p33"/>
            <p:cNvSpPr/>
            <p:nvPr/>
          </p:nvSpPr>
          <p:spPr>
            <a:xfrm>
              <a:off x="3901075" y="2091850"/>
              <a:ext cx="1346025" cy="1346300"/>
            </a:xfrm>
            <a:custGeom>
              <a:avLst/>
              <a:gdLst/>
              <a:ahLst/>
              <a:cxnLst/>
              <a:rect l="l" t="t" r="r" b="b"/>
              <a:pathLst>
                <a:path w="53841" h="53852" extrusionOk="0">
                  <a:moveTo>
                    <a:pt x="26920" y="0"/>
                  </a:moveTo>
                  <a:cubicBezTo>
                    <a:pt x="12050" y="0"/>
                    <a:pt x="0" y="12049"/>
                    <a:pt x="0" y="26920"/>
                  </a:cubicBezTo>
                  <a:cubicBezTo>
                    <a:pt x="0" y="41791"/>
                    <a:pt x="12050" y="53852"/>
                    <a:pt x="26920" y="53852"/>
                  </a:cubicBezTo>
                  <a:cubicBezTo>
                    <a:pt x="41791" y="53852"/>
                    <a:pt x="53841" y="41791"/>
                    <a:pt x="53841" y="26920"/>
                  </a:cubicBezTo>
                  <a:cubicBezTo>
                    <a:pt x="53841" y="12049"/>
                    <a:pt x="41791" y="0"/>
                    <a:pt x="26920" y="0"/>
                  </a:cubicBezTo>
                  <a:close/>
                </a:path>
              </a:pathLst>
            </a:custGeom>
            <a:solidFill>
              <a:schemeClr val="lt2"/>
            </a:solidFill>
            <a:ln w="238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1499;p33"/>
            <p:cNvGrpSpPr/>
            <p:nvPr/>
          </p:nvGrpSpPr>
          <p:grpSpPr>
            <a:xfrm>
              <a:off x="4129675" y="2371050"/>
              <a:ext cx="888825" cy="812925"/>
              <a:chOff x="4129675" y="2371050"/>
              <a:chExt cx="888825" cy="812925"/>
            </a:xfrm>
          </p:grpSpPr>
          <p:grpSp>
            <p:nvGrpSpPr>
              <p:cNvPr id="82" name="Google Shape;1502;p33"/>
              <p:cNvGrpSpPr/>
              <p:nvPr/>
            </p:nvGrpSpPr>
            <p:grpSpPr>
              <a:xfrm>
                <a:off x="4129675" y="2371050"/>
                <a:ext cx="422100" cy="812925"/>
                <a:chOff x="4129675" y="2371050"/>
                <a:chExt cx="422100" cy="812925"/>
              </a:xfrm>
            </p:grpSpPr>
            <p:sp>
              <p:nvSpPr>
                <p:cNvPr id="83" name="Google Shape;1503;p33"/>
                <p:cNvSpPr/>
                <p:nvPr/>
              </p:nvSpPr>
              <p:spPr>
                <a:xfrm>
                  <a:off x="4355000" y="2516900"/>
                  <a:ext cx="196775" cy="24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1" h="9919" fill="none" extrusionOk="0">
                      <a:moveTo>
                        <a:pt x="7871" y="0"/>
                      </a:moveTo>
                      <a:cubicBezTo>
                        <a:pt x="7871" y="0"/>
                        <a:pt x="0" y="477"/>
                        <a:pt x="2203" y="991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504;p33"/>
                <p:cNvSpPr/>
                <p:nvPr/>
              </p:nvSpPr>
              <p:spPr>
                <a:xfrm>
                  <a:off x="4422875" y="2371050"/>
                  <a:ext cx="128300" cy="1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2" h="4847" fill="none" extrusionOk="0">
                      <a:moveTo>
                        <a:pt x="0" y="1524"/>
                      </a:moveTo>
                      <a:cubicBezTo>
                        <a:pt x="0" y="1524"/>
                        <a:pt x="5132" y="0"/>
                        <a:pt x="5132" y="4846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1505;p33"/>
                <p:cNvSpPr/>
                <p:nvPr/>
              </p:nvSpPr>
              <p:spPr>
                <a:xfrm>
                  <a:off x="4294575" y="2389500"/>
                  <a:ext cx="42000" cy="10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4109" fill="none" extrusionOk="0">
                      <a:moveTo>
                        <a:pt x="1" y="0"/>
                      </a:moveTo>
                      <a:cubicBezTo>
                        <a:pt x="1" y="0"/>
                        <a:pt x="1" y="2334"/>
                        <a:pt x="1679" y="410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1506;p33"/>
                <p:cNvSpPr/>
                <p:nvPr/>
              </p:nvSpPr>
              <p:spPr>
                <a:xfrm>
                  <a:off x="4129675" y="2529100"/>
                  <a:ext cx="250950" cy="7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8" h="2918" fill="none" extrusionOk="0">
                      <a:moveTo>
                        <a:pt x="0" y="2263"/>
                      </a:moveTo>
                      <a:cubicBezTo>
                        <a:pt x="2858" y="0"/>
                        <a:pt x="5632" y="2917"/>
                        <a:pt x="5632" y="2917"/>
                      </a:cubicBezTo>
                      <a:cubicBezTo>
                        <a:pt x="5632" y="2917"/>
                        <a:pt x="6227" y="322"/>
                        <a:pt x="10037" y="1405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1507;p33"/>
                <p:cNvSpPr/>
                <p:nvPr/>
              </p:nvSpPr>
              <p:spPr>
                <a:xfrm>
                  <a:off x="4183250" y="2786875"/>
                  <a:ext cx="132175" cy="2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9776" fill="none" extrusionOk="0">
                      <a:moveTo>
                        <a:pt x="24" y="9775"/>
                      </a:moveTo>
                      <a:cubicBezTo>
                        <a:pt x="24" y="9775"/>
                        <a:pt x="1" y="4894"/>
                        <a:pt x="3787" y="5370"/>
                      </a:cubicBezTo>
                      <a:cubicBezTo>
                        <a:pt x="3787" y="5370"/>
                        <a:pt x="1822" y="2691"/>
                        <a:pt x="5287" y="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1508;p33"/>
                <p:cNvSpPr/>
                <p:nvPr/>
              </p:nvSpPr>
              <p:spPr>
                <a:xfrm>
                  <a:off x="4255875" y="3031250"/>
                  <a:ext cx="58675" cy="15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6109" fill="none" extrusionOk="0">
                      <a:moveTo>
                        <a:pt x="2346" y="0"/>
                      </a:moveTo>
                      <a:cubicBezTo>
                        <a:pt x="2346" y="0"/>
                        <a:pt x="1" y="2536"/>
                        <a:pt x="1549" y="610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1509;p33"/>
                <p:cNvSpPr/>
                <p:nvPr/>
              </p:nvSpPr>
              <p:spPr>
                <a:xfrm>
                  <a:off x="4380600" y="3020525"/>
                  <a:ext cx="170575" cy="10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3" h="4097" fill="none" extrusionOk="0">
                      <a:moveTo>
                        <a:pt x="6823" y="429"/>
                      </a:moveTo>
                      <a:cubicBezTo>
                        <a:pt x="3227" y="1"/>
                        <a:pt x="1691" y="3489"/>
                        <a:pt x="1691" y="3489"/>
                      </a:cubicBezTo>
                      <a:cubicBezTo>
                        <a:pt x="1691" y="3489"/>
                        <a:pt x="739" y="3072"/>
                        <a:pt x="0" y="4096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1510;p33"/>
                <p:cNvSpPr/>
                <p:nvPr/>
              </p:nvSpPr>
              <p:spPr>
                <a:xfrm>
                  <a:off x="4249625" y="2682700"/>
                  <a:ext cx="150650" cy="8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6" h="3382" fill="none" extrusionOk="0">
                      <a:moveTo>
                        <a:pt x="6025" y="0"/>
                      </a:moveTo>
                      <a:cubicBezTo>
                        <a:pt x="6025" y="0"/>
                        <a:pt x="2394" y="3381"/>
                        <a:pt x="1" y="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1511;p33"/>
                <p:cNvSpPr/>
                <p:nvPr/>
              </p:nvSpPr>
              <p:spPr>
                <a:xfrm>
                  <a:off x="4400250" y="2834800"/>
                  <a:ext cx="150925" cy="7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7" h="2977" fill="none" extrusionOk="0">
                      <a:moveTo>
                        <a:pt x="0" y="965"/>
                      </a:moveTo>
                      <a:cubicBezTo>
                        <a:pt x="0" y="965"/>
                        <a:pt x="3763" y="0"/>
                        <a:pt x="6037" y="2977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1514;p33"/>
              <p:cNvGrpSpPr/>
              <p:nvPr/>
            </p:nvGrpSpPr>
            <p:grpSpPr>
              <a:xfrm>
                <a:off x="4597000" y="2371050"/>
                <a:ext cx="421500" cy="812925"/>
                <a:chOff x="4597000" y="2371050"/>
                <a:chExt cx="421500" cy="812925"/>
              </a:xfrm>
            </p:grpSpPr>
            <p:sp>
              <p:nvSpPr>
                <p:cNvPr id="73" name="Google Shape;1516;p33"/>
                <p:cNvSpPr/>
                <p:nvPr/>
              </p:nvSpPr>
              <p:spPr>
                <a:xfrm>
                  <a:off x="4597000" y="2371050"/>
                  <a:ext cx="128300" cy="1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2" h="4847" fill="none" extrusionOk="0">
                      <a:moveTo>
                        <a:pt x="5132" y="1524"/>
                      </a:moveTo>
                      <a:cubicBezTo>
                        <a:pt x="5132" y="1524"/>
                        <a:pt x="0" y="0"/>
                        <a:pt x="0" y="4846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517;p33"/>
                <p:cNvSpPr/>
                <p:nvPr/>
              </p:nvSpPr>
              <p:spPr>
                <a:xfrm>
                  <a:off x="4811600" y="2389500"/>
                  <a:ext cx="42000" cy="10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4109" fill="none" extrusionOk="0">
                      <a:moveTo>
                        <a:pt x="1679" y="0"/>
                      </a:moveTo>
                      <a:cubicBezTo>
                        <a:pt x="1679" y="0"/>
                        <a:pt x="1679" y="2334"/>
                        <a:pt x="1" y="410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1518;p33"/>
                <p:cNvSpPr/>
                <p:nvPr/>
              </p:nvSpPr>
              <p:spPr>
                <a:xfrm>
                  <a:off x="4767550" y="2529100"/>
                  <a:ext cx="250950" cy="7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8" h="2918" fill="none" extrusionOk="0">
                      <a:moveTo>
                        <a:pt x="10038" y="2263"/>
                      </a:moveTo>
                      <a:cubicBezTo>
                        <a:pt x="7180" y="0"/>
                        <a:pt x="4406" y="2917"/>
                        <a:pt x="4406" y="2917"/>
                      </a:cubicBezTo>
                      <a:cubicBezTo>
                        <a:pt x="4406" y="2917"/>
                        <a:pt x="3811" y="322"/>
                        <a:pt x="1" y="1405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1519;p33"/>
                <p:cNvSpPr/>
                <p:nvPr/>
              </p:nvSpPr>
              <p:spPr>
                <a:xfrm>
                  <a:off x="4832750" y="2786875"/>
                  <a:ext cx="132175" cy="2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" h="9776" fill="none" extrusionOk="0">
                      <a:moveTo>
                        <a:pt x="5263" y="9775"/>
                      </a:moveTo>
                      <a:cubicBezTo>
                        <a:pt x="5263" y="9775"/>
                        <a:pt x="5286" y="4894"/>
                        <a:pt x="1500" y="5370"/>
                      </a:cubicBezTo>
                      <a:cubicBezTo>
                        <a:pt x="1500" y="5370"/>
                        <a:pt x="3465" y="2691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1520;p33"/>
                <p:cNvSpPr/>
                <p:nvPr/>
              </p:nvSpPr>
              <p:spPr>
                <a:xfrm>
                  <a:off x="4833625" y="3031250"/>
                  <a:ext cx="58675" cy="15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6109" fill="none" extrusionOk="0">
                      <a:moveTo>
                        <a:pt x="1" y="0"/>
                      </a:moveTo>
                      <a:cubicBezTo>
                        <a:pt x="1" y="0"/>
                        <a:pt x="2346" y="2536"/>
                        <a:pt x="798" y="610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521;p33"/>
                <p:cNvSpPr/>
                <p:nvPr/>
              </p:nvSpPr>
              <p:spPr>
                <a:xfrm>
                  <a:off x="4597000" y="3020525"/>
                  <a:ext cx="170575" cy="10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3" h="4097" fill="none" extrusionOk="0">
                      <a:moveTo>
                        <a:pt x="0" y="429"/>
                      </a:moveTo>
                      <a:cubicBezTo>
                        <a:pt x="3596" y="1"/>
                        <a:pt x="5132" y="3489"/>
                        <a:pt x="5132" y="3489"/>
                      </a:cubicBezTo>
                      <a:cubicBezTo>
                        <a:pt x="5132" y="3489"/>
                        <a:pt x="6084" y="3072"/>
                        <a:pt x="6823" y="4096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522;p33"/>
                <p:cNvSpPr/>
                <p:nvPr/>
              </p:nvSpPr>
              <p:spPr>
                <a:xfrm>
                  <a:off x="4747900" y="2682700"/>
                  <a:ext cx="150650" cy="8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6" h="3382" fill="none" extrusionOk="0">
                      <a:moveTo>
                        <a:pt x="1" y="0"/>
                      </a:moveTo>
                      <a:cubicBezTo>
                        <a:pt x="1" y="0"/>
                        <a:pt x="3632" y="3381"/>
                        <a:pt x="6025" y="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1523;p33"/>
                <p:cNvSpPr/>
                <p:nvPr/>
              </p:nvSpPr>
              <p:spPr>
                <a:xfrm>
                  <a:off x="4597000" y="2834800"/>
                  <a:ext cx="150925" cy="7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7" h="2977" fill="none" extrusionOk="0">
                      <a:moveTo>
                        <a:pt x="6037" y="965"/>
                      </a:moveTo>
                      <a:cubicBezTo>
                        <a:pt x="6037" y="965"/>
                        <a:pt x="2274" y="0"/>
                        <a:pt x="0" y="2977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5" name="Google Shape;1524;p33"/>
            <p:cNvSpPr/>
            <p:nvPr/>
          </p:nvSpPr>
          <p:spPr>
            <a:xfrm flipH="1" flipV="1">
              <a:off x="4294575" y="2055851"/>
              <a:ext cx="128300" cy="118099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1"/>
                  </a:moveTo>
                  <a:cubicBezTo>
                    <a:pt x="1024" y="1"/>
                    <a:pt x="0" y="1025"/>
                    <a:pt x="0" y="2287"/>
                  </a:cubicBezTo>
                  <a:cubicBezTo>
                    <a:pt x="0" y="3537"/>
                    <a:pt x="1024" y="4561"/>
                    <a:pt x="2274" y="4561"/>
                  </a:cubicBezTo>
                  <a:cubicBezTo>
                    <a:pt x="3536" y="4561"/>
                    <a:pt x="4560" y="3537"/>
                    <a:pt x="4560" y="2287"/>
                  </a:cubicBezTo>
                  <a:cubicBezTo>
                    <a:pt x="4560" y="1025"/>
                    <a:pt x="3536" y="1"/>
                    <a:pt x="2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25;p33"/>
            <p:cNvSpPr/>
            <p:nvPr/>
          </p:nvSpPr>
          <p:spPr>
            <a:xfrm>
              <a:off x="4464707" y="3336462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0"/>
                  </a:moveTo>
                  <a:cubicBezTo>
                    <a:pt x="1024" y="0"/>
                    <a:pt x="0" y="1024"/>
                    <a:pt x="0" y="2274"/>
                  </a:cubicBezTo>
                  <a:cubicBezTo>
                    <a:pt x="0" y="3536"/>
                    <a:pt x="1024" y="4560"/>
                    <a:pt x="2274" y="4560"/>
                  </a:cubicBezTo>
                  <a:cubicBezTo>
                    <a:pt x="3536" y="4560"/>
                    <a:pt x="4560" y="3536"/>
                    <a:pt x="4560" y="2274"/>
                  </a:cubicBezTo>
                  <a:cubicBezTo>
                    <a:pt x="4560" y="1024"/>
                    <a:pt x="3536" y="0"/>
                    <a:pt x="2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26;p33"/>
            <p:cNvSpPr/>
            <p:nvPr/>
          </p:nvSpPr>
          <p:spPr>
            <a:xfrm>
              <a:off x="4984250" y="22299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1"/>
                  </a:moveTo>
                  <a:cubicBezTo>
                    <a:pt x="1024" y="1"/>
                    <a:pt x="0" y="1025"/>
                    <a:pt x="0" y="2287"/>
                  </a:cubicBezTo>
                  <a:cubicBezTo>
                    <a:pt x="0" y="3537"/>
                    <a:pt x="1024" y="4561"/>
                    <a:pt x="2286" y="4561"/>
                  </a:cubicBezTo>
                  <a:cubicBezTo>
                    <a:pt x="3548" y="4561"/>
                    <a:pt x="4560" y="3537"/>
                    <a:pt x="4560" y="2287"/>
                  </a:cubicBezTo>
                  <a:cubicBezTo>
                    <a:pt x="4560" y="1025"/>
                    <a:pt x="3548" y="1"/>
                    <a:pt x="22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555;p33"/>
          <p:cNvGrpSpPr/>
          <p:nvPr/>
        </p:nvGrpSpPr>
        <p:grpSpPr>
          <a:xfrm>
            <a:off x="0" y="292084"/>
            <a:ext cx="4419795" cy="1664482"/>
            <a:chOff x="-16683" y="434951"/>
            <a:chExt cx="4419795" cy="1664482"/>
          </a:xfrm>
        </p:grpSpPr>
        <p:sp>
          <p:nvSpPr>
            <p:cNvPr id="121" name="Google Shape;1556;p33"/>
            <p:cNvSpPr/>
            <p:nvPr/>
          </p:nvSpPr>
          <p:spPr>
            <a:xfrm>
              <a:off x="3647637" y="1271333"/>
              <a:ext cx="755475" cy="828100"/>
            </a:xfrm>
            <a:custGeom>
              <a:avLst/>
              <a:gdLst/>
              <a:ahLst/>
              <a:cxnLst/>
              <a:rect l="l" t="t" r="r" b="b"/>
              <a:pathLst>
                <a:path w="30219" h="33124" fill="none" extrusionOk="0">
                  <a:moveTo>
                    <a:pt x="0" y="1"/>
                  </a:moveTo>
                  <a:lnTo>
                    <a:pt x="14942" y="1"/>
                  </a:lnTo>
                  <a:cubicBezTo>
                    <a:pt x="17574" y="1"/>
                    <a:pt x="18110" y="2953"/>
                    <a:pt x="18110" y="2953"/>
                  </a:cubicBezTo>
                  <a:lnTo>
                    <a:pt x="18110" y="22551"/>
                  </a:lnTo>
                  <a:lnTo>
                    <a:pt x="30218" y="22551"/>
                  </a:lnTo>
                  <a:lnTo>
                    <a:pt x="30218" y="33124"/>
                  </a:lnTo>
                </a:path>
              </a:pathLst>
            </a:custGeom>
            <a:noFill/>
            <a:ln w="25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57;p33"/>
            <p:cNvSpPr/>
            <p:nvPr/>
          </p:nvSpPr>
          <p:spPr>
            <a:xfrm>
              <a:off x="1897550" y="1459025"/>
              <a:ext cx="1612725" cy="25"/>
            </a:xfrm>
            <a:custGeom>
              <a:avLst/>
              <a:gdLst/>
              <a:ahLst/>
              <a:cxnLst/>
              <a:rect l="l" t="t" r="r" b="b"/>
              <a:pathLst>
                <a:path w="64509" h="1" fill="none" extrusionOk="0">
                  <a:moveTo>
                    <a:pt x="64509" y="1"/>
                  </a:moveTo>
                  <a:lnTo>
                    <a:pt x="0" y="1"/>
                  </a:lnTo>
                </a:path>
              </a:pathLst>
            </a:custGeom>
            <a:noFill/>
            <a:ln w="25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58;p33"/>
            <p:cNvSpPr/>
            <p:nvPr/>
          </p:nvSpPr>
          <p:spPr>
            <a:xfrm>
              <a:off x="1796950" y="14057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0"/>
                  </a:moveTo>
                  <a:cubicBezTo>
                    <a:pt x="1012" y="0"/>
                    <a:pt x="0" y="1024"/>
                    <a:pt x="0" y="2274"/>
                  </a:cubicBezTo>
                  <a:cubicBezTo>
                    <a:pt x="0" y="3536"/>
                    <a:pt x="1012" y="4560"/>
                    <a:pt x="2274" y="4560"/>
                  </a:cubicBezTo>
                  <a:cubicBezTo>
                    <a:pt x="3536" y="4560"/>
                    <a:pt x="4560" y="3536"/>
                    <a:pt x="4560" y="2274"/>
                  </a:cubicBezTo>
                  <a:cubicBezTo>
                    <a:pt x="4560" y="1024"/>
                    <a:pt x="3536" y="0"/>
                    <a:pt x="227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59;p33"/>
            <p:cNvSpPr/>
            <p:nvPr/>
          </p:nvSpPr>
          <p:spPr>
            <a:xfrm>
              <a:off x="2975533" y="1076044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5" y="0"/>
                  </a:moveTo>
                  <a:cubicBezTo>
                    <a:pt x="1882" y="0"/>
                    <a:pt x="0" y="2286"/>
                    <a:pt x="0" y="5108"/>
                  </a:cubicBezTo>
                  <a:lnTo>
                    <a:pt x="0" y="13180"/>
                  </a:lnTo>
                  <a:cubicBezTo>
                    <a:pt x="0" y="16002"/>
                    <a:pt x="1882" y="18288"/>
                    <a:pt x="4215" y="18288"/>
                  </a:cubicBezTo>
                  <a:lnTo>
                    <a:pt x="27420" y="18288"/>
                  </a:lnTo>
                  <a:cubicBezTo>
                    <a:pt x="29754" y="18288"/>
                    <a:pt x="31635" y="16002"/>
                    <a:pt x="31635" y="13180"/>
                  </a:cubicBezTo>
                  <a:lnTo>
                    <a:pt x="31635" y="5108"/>
                  </a:lnTo>
                  <a:cubicBezTo>
                    <a:pt x="31635" y="2286"/>
                    <a:pt x="29754" y="0"/>
                    <a:pt x="27420" y="0"/>
                  </a:cubicBezTo>
                  <a:close/>
                </a:path>
              </a:pathLst>
            </a:custGeom>
            <a:solidFill>
              <a:srgbClr val="5EB2FC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" name="Google Shape;1560;p33"/>
            <p:cNvSpPr txBox="1"/>
            <p:nvPr/>
          </p:nvSpPr>
          <p:spPr>
            <a:xfrm>
              <a:off x="-16683" y="434951"/>
              <a:ext cx="2958141" cy="1058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s-MX" sz="1200" b="1" dirty="0"/>
                <a:t>55.7%</a:t>
              </a:r>
              <a:r>
                <a:rPr lang="es-MX" sz="1200" dirty="0"/>
                <a:t> de la población de educación </a:t>
              </a:r>
              <a:r>
                <a:rPr lang="es-MX" sz="1200" b="1" dirty="0"/>
                <a:t>superior</a:t>
              </a:r>
              <a:r>
                <a:rPr lang="es-MX" sz="1200" dirty="0"/>
                <a:t> usó de la computadora portátil como herramienta para recibir clases, mientras que </a:t>
              </a:r>
              <a:r>
                <a:rPr lang="es-MX" sz="1200" b="1" dirty="0"/>
                <a:t>70.2%</a:t>
              </a:r>
              <a:r>
                <a:rPr lang="es-MX" sz="1200" dirty="0"/>
                <a:t> de los alumnos de </a:t>
              </a:r>
              <a:r>
                <a:rPr lang="es-MX" sz="1200" b="1" dirty="0"/>
                <a:t>primaria</a:t>
              </a:r>
              <a:r>
                <a:rPr lang="es-MX" sz="1200" dirty="0"/>
                <a:t> utilizó un celular. </a:t>
              </a:r>
              <a:endParaRPr sz="1200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6" name="Google Shape;1561;p33"/>
          <p:cNvGrpSpPr/>
          <p:nvPr/>
        </p:nvGrpSpPr>
        <p:grpSpPr>
          <a:xfrm>
            <a:off x="597725" y="3283202"/>
            <a:ext cx="3972165" cy="1698529"/>
            <a:chOff x="461950" y="3368459"/>
            <a:chExt cx="3972165" cy="1698529"/>
          </a:xfrm>
        </p:grpSpPr>
        <p:sp>
          <p:nvSpPr>
            <p:cNvPr id="127" name="Google Shape;1562;p33"/>
            <p:cNvSpPr/>
            <p:nvPr/>
          </p:nvSpPr>
          <p:spPr>
            <a:xfrm>
              <a:off x="3678640" y="3368459"/>
              <a:ext cx="755475" cy="733150"/>
            </a:xfrm>
            <a:custGeom>
              <a:avLst/>
              <a:gdLst/>
              <a:ahLst/>
              <a:cxnLst/>
              <a:rect l="l" t="t" r="r" b="b"/>
              <a:pathLst>
                <a:path w="30219" h="29326" fill="none" extrusionOk="0">
                  <a:moveTo>
                    <a:pt x="0" y="29325"/>
                  </a:moveTo>
                  <a:lnTo>
                    <a:pt x="14942" y="29325"/>
                  </a:lnTo>
                  <a:cubicBezTo>
                    <a:pt x="17574" y="29325"/>
                    <a:pt x="18110" y="26373"/>
                    <a:pt x="18110" y="26373"/>
                  </a:cubicBezTo>
                  <a:lnTo>
                    <a:pt x="18110" y="6775"/>
                  </a:lnTo>
                  <a:lnTo>
                    <a:pt x="30218" y="6775"/>
                  </a:lnTo>
                  <a:lnTo>
                    <a:pt x="30218" y="0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64;p33"/>
            <p:cNvSpPr/>
            <p:nvPr/>
          </p:nvSpPr>
          <p:spPr>
            <a:xfrm>
              <a:off x="3151940" y="3881327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5" y="1"/>
                  </a:moveTo>
                  <a:cubicBezTo>
                    <a:pt x="1882" y="1"/>
                    <a:pt x="0" y="2287"/>
                    <a:pt x="0" y="5109"/>
                  </a:cubicBezTo>
                  <a:lnTo>
                    <a:pt x="0" y="13181"/>
                  </a:lnTo>
                  <a:cubicBezTo>
                    <a:pt x="0" y="16003"/>
                    <a:pt x="1882" y="18289"/>
                    <a:pt x="4215" y="18289"/>
                  </a:cubicBezTo>
                  <a:lnTo>
                    <a:pt x="27420" y="18289"/>
                  </a:lnTo>
                  <a:cubicBezTo>
                    <a:pt x="29754" y="18289"/>
                    <a:pt x="31635" y="16003"/>
                    <a:pt x="31635" y="13181"/>
                  </a:cubicBezTo>
                  <a:lnTo>
                    <a:pt x="31635" y="5109"/>
                  </a:lnTo>
                  <a:cubicBezTo>
                    <a:pt x="31635" y="2287"/>
                    <a:pt x="29754" y="1"/>
                    <a:pt x="27420" y="1"/>
                  </a:cubicBezTo>
                  <a:close/>
                </a:path>
              </a:pathLst>
            </a:custGeom>
            <a:solidFill>
              <a:srgbClr val="EC3A3B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1" name="Google Shape;1566;p33"/>
            <p:cNvSpPr txBox="1"/>
            <p:nvPr/>
          </p:nvSpPr>
          <p:spPr>
            <a:xfrm>
              <a:off x="461950" y="3838967"/>
              <a:ext cx="2720606" cy="1228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s-MX" sz="1100" dirty="0"/>
                <a:t>En 28.6% de las viviendas con población de 3 a 29 años hizo un gasto adicional para comprar teléfonos, 26.4% para contratar internet fijo y 20.9% para adquirir mobiliario como sillas, mesas, escritorios o adecuar espacio para el estudio. </a:t>
              </a:r>
              <a:endParaRPr sz="11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2" name="Google Shape;1567;p33"/>
          <p:cNvGrpSpPr/>
          <p:nvPr/>
        </p:nvGrpSpPr>
        <p:grpSpPr>
          <a:xfrm>
            <a:off x="1628987" y="1869436"/>
            <a:ext cx="1981823" cy="729200"/>
            <a:chOff x="1528450" y="2103150"/>
            <a:chExt cx="1981823" cy="729200"/>
          </a:xfrm>
        </p:grpSpPr>
        <p:grpSp>
          <p:nvGrpSpPr>
            <p:cNvPr id="133" name="Google Shape;1568;p33"/>
            <p:cNvGrpSpPr/>
            <p:nvPr/>
          </p:nvGrpSpPr>
          <p:grpSpPr>
            <a:xfrm rot="10800000">
              <a:off x="1600009" y="2287125"/>
              <a:ext cx="1910264" cy="545225"/>
              <a:chOff x="7009125" y="3498000"/>
              <a:chExt cx="1738500" cy="496200"/>
            </a:xfrm>
          </p:grpSpPr>
          <p:sp>
            <p:nvSpPr>
              <p:cNvPr id="137" name="Google Shape;1569;p33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8" name="Google Shape;1570;p33"/>
              <p:cNvCxnSpPr>
                <a:stCxn id="137" idx="0"/>
              </p:cNvCxnSpPr>
              <p:nvPr/>
            </p:nvCxnSpPr>
            <p:spPr>
              <a:xfrm>
                <a:off x="7257225" y="3994200"/>
                <a:ext cx="149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571;p33"/>
              <p:cNvCxnSpPr>
                <a:stCxn id="137" idx="2"/>
              </p:cNvCxnSpPr>
              <p:nvPr/>
            </p:nvCxnSpPr>
            <p:spPr>
              <a:xfrm rot="10800000">
                <a:off x="7009125" y="3542100"/>
                <a:ext cx="0" cy="2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4" name="Google Shape;1572;p33"/>
            <p:cNvSpPr/>
            <p:nvPr/>
          </p:nvSpPr>
          <p:spPr>
            <a:xfrm>
              <a:off x="2371425" y="2103150"/>
              <a:ext cx="790900" cy="456925"/>
            </a:xfrm>
            <a:custGeom>
              <a:avLst/>
              <a:gdLst/>
              <a:ahLst/>
              <a:cxnLst/>
              <a:rect l="l" t="t" r="r" b="b"/>
              <a:pathLst>
                <a:path w="31636" h="18277" extrusionOk="0">
                  <a:moveTo>
                    <a:pt x="4215" y="1"/>
                  </a:moveTo>
                  <a:cubicBezTo>
                    <a:pt x="1881" y="1"/>
                    <a:pt x="0" y="2287"/>
                    <a:pt x="0" y="5096"/>
                  </a:cubicBezTo>
                  <a:lnTo>
                    <a:pt x="0" y="13181"/>
                  </a:lnTo>
                  <a:cubicBezTo>
                    <a:pt x="0" y="16003"/>
                    <a:pt x="1881" y="18277"/>
                    <a:pt x="4215" y="18277"/>
                  </a:cubicBezTo>
                  <a:lnTo>
                    <a:pt x="27420" y="18277"/>
                  </a:lnTo>
                  <a:cubicBezTo>
                    <a:pt x="29754" y="18277"/>
                    <a:pt x="31635" y="16003"/>
                    <a:pt x="31635" y="13181"/>
                  </a:cubicBezTo>
                  <a:lnTo>
                    <a:pt x="31635" y="5096"/>
                  </a:lnTo>
                  <a:cubicBezTo>
                    <a:pt x="31635" y="2287"/>
                    <a:pt x="29754" y="1"/>
                    <a:pt x="27420" y="1"/>
                  </a:cubicBezTo>
                  <a:close/>
                </a:path>
              </a:pathLst>
            </a:custGeom>
            <a:solidFill>
              <a:srgbClr val="69E781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" name="Google Shape;1573;p33"/>
            <p:cNvSpPr/>
            <p:nvPr/>
          </p:nvSpPr>
          <p:spPr>
            <a:xfrm>
              <a:off x="1528450" y="2234725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5" y="0"/>
                  </a:moveTo>
                  <a:cubicBezTo>
                    <a:pt x="1025" y="0"/>
                    <a:pt x="1" y="1024"/>
                    <a:pt x="1" y="2286"/>
                  </a:cubicBezTo>
                  <a:cubicBezTo>
                    <a:pt x="1" y="3548"/>
                    <a:pt x="1025" y="4560"/>
                    <a:pt x="2275" y="4560"/>
                  </a:cubicBezTo>
                  <a:cubicBezTo>
                    <a:pt x="3537" y="4560"/>
                    <a:pt x="4561" y="3548"/>
                    <a:pt x="4561" y="2286"/>
                  </a:cubicBezTo>
                  <a:cubicBezTo>
                    <a:pt x="4561" y="1024"/>
                    <a:pt x="3537" y="0"/>
                    <a:pt x="2275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ángulo 3"/>
          <p:cNvSpPr/>
          <p:nvPr/>
        </p:nvSpPr>
        <p:spPr>
          <a:xfrm>
            <a:off x="-11011" y="2089028"/>
            <a:ext cx="263839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58.3% opinan que no se aprende o se aprende menos que de manera presencial, seguida de la falta de seguimiento al aprendizaje de los alumnos (27.1%) y de la falta de capacidad técnica o habilidad pedagógica de padres o tutores para transmitir los conocimientos (23.9%).</a:t>
            </a:r>
          </a:p>
        </p:txBody>
      </p:sp>
      <p:pic>
        <p:nvPicPr>
          <p:cNvPr id="2050" name="Picture 2" descr="Coronavirus y lactancia materna - Salud Materno Infantil Sagun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52" y="1944478"/>
            <a:ext cx="1322486" cy="132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8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64" grpId="0" animBg="1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OIT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Título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ítulo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ubtítulo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ubtítulo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s-MX" dirty="0"/>
              <a:t>https://datos.bancomundial.org/indicator/SL.UEM.TOTL.MA.ZS?view=chart</a:t>
            </a:r>
          </a:p>
        </p:txBody>
      </p:sp>
      <p:sp>
        <p:nvSpPr>
          <p:cNvPr id="8" name="Título 7"/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Título 8"/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ubtítulo 9"/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Subtítulo 10"/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Subtítulo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3" name="Subtítulo 12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s-MX" dirty="0"/>
              <a:t>Desempleo, mujeres (% de la población activa femenina) (estimación modelado OIT)</a:t>
            </a:r>
          </a:p>
        </p:txBody>
      </p:sp>
      <p:sp>
        <p:nvSpPr>
          <p:cNvPr id="14" name="Subtítulo 13"/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071562"/>
            <a:ext cx="63150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91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898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Ambiente">
            <a:hlinkClick r:id="" action="ppaction://media"/>
            <a:extLst>
              <a:ext uri="{FF2B5EF4-FFF2-40B4-BE49-F238E27FC236}">
                <a16:creationId xmlns:a16="http://schemas.microsoft.com/office/drawing/2014/main" id="{78861525-2092-42AF-9ECE-3B60CB20A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6251" y="346198"/>
            <a:ext cx="457200" cy="4572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05951" y="2106110"/>
            <a:ext cx="52578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Módulo 4</a:t>
            </a:r>
            <a:endParaRPr lang="es-ES" sz="4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8" name="Picture 8" descr="La sostenibilidad se asienta en los consejos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391" r="98340">
                        <a14:foregroundMark x1="18457" y1="63672" x2="18457" y2="63672"/>
                        <a14:foregroundMark x1="13281" y1="44727" x2="13281" y2="44727"/>
                        <a14:foregroundMark x1="21484" y1="45117" x2="21484" y2="45117"/>
                        <a14:foregroundMark x1="27051" y1="55859" x2="27051" y2="55859"/>
                        <a14:foregroundMark x1="25098" y1="71680" x2="25098" y2="71680"/>
                        <a14:foregroundMark x1="20020" y1="54883" x2="20020" y2="54883"/>
                        <a14:foregroundMark x1="18457" y1="41211" x2="18457" y2="41211"/>
                        <a14:foregroundMark x1="23047" y1="40234" x2="23047" y2="40234"/>
                        <a14:foregroundMark x1="25684" y1="40234" x2="25684" y2="40234"/>
                        <a14:foregroundMark x1="18848" y1="38086" x2="18848" y2="38086"/>
                        <a14:foregroundMark x1="10449" y1="53906" x2="10449" y2="53906"/>
                        <a14:foregroundMark x1="15820" y1="52734" x2="15820" y2="52734"/>
                        <a14:foregroundMark x1="21973" y1="72070" x2="21973" y2="72070"/>
                        <a14:foregroundMark x1="25781" y1="65820" x2="25781" y2="65820"/>
                        <a14:foregroundMark x1="19336" y1="77930" x2="19336" y2="77930"/>
                        <a14:foregroundMark x1="16602" y1="79102" x2="16602" y2="79102"/>
                        <a14:foregroundMark x1="24805" y1="80078" x2="24805" y2="80078"/>
                        <a14:foregroundMark x1="27246" y1="76953" x2="27246" y2="76953"/>
                        <a14:foregroundMark x1="20898" y1="38086" x2="20898" y2="38086"/>
                        <a14:foregroundMark x1="17090" y1="49609" x2="17090" y2="49609"/>
                        <a14:foregroundMark x1="14648" y1="48242" x2="14648" y2="48242"/>
                        <a14:foregroundMark x1="20898" y1="62891" x2="20898" y2="62891"/>
                        <a14:foregroundMark x1="20898" y1="79297" x2="20898" y2="79297"/>
                        <a14:foregroundMark x1="29004" y1="73828" x2="29004" y2="73828"/>
                        <a14:foregroundMark x1="19043" y1="46484" x2="19043" y2="46484"/>
                        <a14:foregroundMark x1="10059" y1="25781" x2="10059" y2="25781"/>
                        <a14:foregroundMark x1="15723" y1="60156" x2="15723" y2="60156"/>
                        <a14:foregroundMark x1="17773" y1="57422" x2="17773" y2="57422"/>
                        <a14:foregroundMark x1="18652" y1="75586" x2="18652" y2="75586"/>
                        <a14:foregroundMark x1="18652" y1="81055" x2="18652" y2="81055"/>
                        <a14:foregroundMark x1="22363" y1="81055" x2="22363" y2="81055"/>
                        <a14:foregroundMark x1="20605" y1="42578" x2="20605" y2="42578"/>
                        <a14:foregroundMark x1="15137" y1="47461" x2="15137" y2="47461"/>
                        <a14:foregroundMark x1="12891" y1="53125" x2="12891" y2="53125"/>
                        <a14:foregroundMark x1="22852" y1="59766" x2="22852" y2="59766"/>
                        <a14:foregroundMark x1="21973" y1="53516" x2="21973" y2="53516"/>
                        <a14:foregroundMark x1="21484" y1="49023" x2="21484" y2="49023"/>
                        <a14:foregroundMark x1="16406" y1="44727" x2="16406" y2="44727"/>
                        <a14:foregroundMark x1="27539" y1="41992" x2="27539" y2="41992"/>
                        <a14:foregroundMark x1="21777" y1="37695" x2="21777" y2="37695"/>
                        <a14:foregroundMark x1="18457" y1="73047" x2="18457" y2="73047"/>
                        <a14:foregroundMark x1="22461" y1="75195" x2="22461" y2="75195"/>
                        <a14:foregroundMark x1="25000" y1="76953" x2="25000" y2="76953"/>
                        <a14:foregroundMark x1="23340" y1="81445" x2="23340" y2="81445"/>
                        <a14:foregroundMark x1="27539" y1="67188" x2="27539" y2="67188"/>
                        <a14:foregroundMark x1="26367" y1="46094" x2="26367" y2="46094"/>
                        <a14:foregroundMark x1="37402" y1="76563" x2="37402" y2="76563"/>
                        <a14:foregroundMark x1="33887" y1="79688" x2="33887" y2="79688"/>
                        <a14:foregroundMark x1="40820" y1="78711" x2="40820" y2="78711"/>
                        <a14:foregroundMark x1="76660" y1="71289" x2="76660" y2="71289"/>
                        <a14:foregroundMark x1="85059" y1="77930" x2="85059" y2="77930"/>
                        <a14:foregroundMark x1="87891" y1="80469" x2="87891" y2="8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477" y="1861456"/>
            <a:ext cx="7161997" cy="35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5813520" y="4659086"/>
            <a:ext cx="340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Andrea Nayely Solano García</a:t>
            </a:r>
          </a:p>
        </p:txBody>
      </p:sp>
    </p:spTree>
    <p:extLst>
      <p:ext uri="{BB962C8B-B14F-4D97-AF65-F5344CB8AC3E}">
        <p14:creationId xmlns:p14="http://schemas.microsoft.com/office/powerpoint/2010/main" val="284014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mute="1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162968557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90" end="4511.9999"/>
                </p14:media>
              </p:ext>
            </p:extLst>
          </p:nvPr>
        </p:nvPicPr>
        <p:blipFill rotWithShape="1">
          <a:blip r:embed="rId4"/>
          <a:srcRect t="12440" b="12917"/>
          <a:stretch>
            <a:fillRect/>
          </a:stretch>
        </p:blipFill>
        <p:spPr>
          <a:xfrm>
            <a:off x="-161798" y="0"/>
            <a:ext cx="9305798" cy="5145224"/>
          </a:xfrm>
          <a:prstGeom prst="rect">
            <a:avLst/>
          </a:prstGeom>
        </p:spPr>
      </p:pic>
      <p:pic>
        <p:nvPicPr>
          <p:cNvPr id="6" name="Picture 2" descr="Top 20 de las mejores escuelas privadas del país">
            <a:extLst>
              <a:ext uri="{FF2B5EF4-FFF2-40B4-BE49-F238E27FC236}">
                <a16:creationId xmlns:a16="http://schemas.microsoft.com/office/drawing/2014/main" id="{C6BA5B85-E1A8-45FE-B972-FEB136967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4840"/>
            <a:ext cx="8851102" cy="40040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ronavirus.- Un tercio de los niños no tiene opción de estudiar a  distancia tras el cierre de escuelas">
            <a:extLst>
              <a:ext uri="{FF2B5EF4-FFF2-40B4-BE49-F238E27FC236}">
                <a16:creationId xmlns:a16="http://schemas.microsoft.com/office/drawing/2014/main" id="{4B6155EB-9144-4043-AFED-713F4CEF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7" y="662420"/>
            <a:ext cx="8897761" cy="43010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Qué tiene esta mansión para costar 135 millones de dólares?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" y="583971"/>
            <a:ext cx="8870729" cy="43795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e Conversation en EL PAÍ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07" y="662420"/>
            <a:ext cx="8523890" cy="420340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gua y sangre">
            <a:extLst>
              <a:ext uri="{FF2B5EF4-FFF2-40B4-BE49-F238E27FC236}">
                <a16:creationId xmlns:a16="http://schemas.microsoft.com/office/drawing/2014/main" id="{870F92BA-61CA-45BF-A8E6-92D2D82A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6" y="583971"/>
            <a:ext cx="8816622" cy="438396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a asignatura pendiente de África, la educació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4763"/>
            <a:ext cx="8906838" cy="43530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4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560;p60"/>
          <p:cNvSpPr/>
          <p:nvPr/>
        </p:nvSpPr>
        <p:spPr>
          <a:xfrm>
            <a:off x="5775807" y="85429"/>
            <a:ext cx="3602011" cy="785935"/>
          </a:xfrm>
          <a:prstGeom prst="flowChartTerminator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4" name="Google Shape;3564;p60"/>
          <p:cNvSpPr/>
          <p:nvPr/>
        </p:nvSpPr>
        <p:spPr>
          <a:xfrm rot="2621668">
            <a:off x="-1031456" y="4352145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566" name="Google Shape;3566;p60"/>
          <p:cNvGrpSpPr/>
          <p:nvPr/>
        </p:nvGrpSpPr>
        <p:grpSpPr>
          <a:xfrm rot="-23947">
            <a:off x="-232064" y="4462432"/>
            <a:ext cx="928570" cy="792666"/>
            <a:chOff x="235075" y="777725"/>
            <a:chExt cx="7186900" cy="4132775"/>
          </a:xfrm>
        </p:grpSpPr>
        <p:sp>
          <p:nvSpPr>
            <p:cNvPr id="3567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3569" name="Google Shape;3569;p60"/>
          <p:cNvGrpSpPr/>
          <p:nvPr/>
        </p:nvGrpSpPr>
        <p:grpSpPr>
          <a:xfrm rot="-23947">
            <a:off x="7030491" y="4233775"/>
            <a:ext cx="928570" cy="792666"/>
            <a:chOff x="235075" y="777725"/>
            <a:chExt cx="7186900" cy="4132775"/>
          </a:xfrm>
        </p:grpSpPr>
        <p:sp>
          <p:nvSpPr>
            <p:cNvPr id="3570" name="Google Shape;3570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" name="Rectángulo 2"/>
          <p:cNvSpPr/>
          <p:nvPr/>
        </p:nvSpPr>
        <p:spPr>
          <a:xfrm>
            <a:off x="6161202" y="193406"/>
            <a:ext cx="312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Datos estadísticos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099827" y="426192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dirty="0">
                <a:solidFill>
                  <a:srgbClr val="272727"/>
                </a:solidFill>
                <a:latin typeface="acumin-pro"/>
              </a:rPr>
              <a:t>En países como Israel, donde los niveles educativos mayores a la universidad son de 50%; en Australia de 44; Noruega de 43%</a:t>
            </a:r>
            <a:endParaRPr lang="es-MX" dirty="0"/>
          </a:p>
        </p:txBody>
      </p:sp>
      <p:pic>
        <p:nvPicPr>
          <p:cNvPr id="15" name="Picture 2" descr="Cambio del nombre oficial de México, propone diputado – Noticieros Televisa">
            <a:extLst>
              <a:ext uri="{FF2B5EF4-FFF2-40B4-BE49-F238E27FC236}">
                <a16:creationId xmlns:a16="http://schemas.microsoft.com/office/drawing/2014/main" id="{90C47B9F-A1B0-46A5-A628-100F903E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97044" l="10000" r="90000">
                        <a14:foregroundMark x1="13889" y1="11658" x2="26111" y2="46470"/>
                        <a14:foregroundMark x1="67315" y1="91790" x2="63611" y2="90148"/>
                        <a14:foregroundMark x1="76481" y1="96059" x2="75278" y2="93268"/>
                        <a14:foregroundMark x1="83056" y1="86043" x2="84907" y2="90805"/>
                        <a14:foregroundMark x1="86481" y1="85222" x2="80278" y2="970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4" y="264465"/>
            <a:ext cx="8514289" cy="473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64" grpId="0" animBg="1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560;p60"/>
          <p:cNvSpPr/>
          <p:nvPr/>
        </p:nvSpPr>
        <p:spPr>
          <a:xfrm>
            <a:off x="663274" y="956168"/>
            <a:ext cx="7445034" cy="785935"/>
          </a:xfrm>
          <a:prstGeom prst="flowChartTerminator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64" name="Google Shape;3564;p60"/>
          <p:cNvSpPr/>
          <p:nvPr/>
        </p:nvSpPr>
        <p:spPr>
          <a:xfrm rot="2621668">
            <a:off x="-1031456" y="4352145"/>
            <a:ext cx="2958282" cy="72170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566" name="Google Shape;3566;p60"/>
          <p:cNvGrpSpPr/>
          <p:nvPr/>
        </p:nvGrpSpPr>
        <p:grpSpPr>
          <a:xfrm rot="-23947">
            <a:off x="-232064" y="4462432"/>
            <a:ext cx="928570" cy="792666"/>
            <a:chOff x="235075" y="777725"/>
            <a:chExt cx="7186900" cy="4132775"/>
          </a:xfrm>
        </p:grpSpPr>
        <p:sp>
          <p:nvSpPr>
            <p:cNvPr id="3567" name="Google Shape;3567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35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3569" name="Google Shape;3569;p60"/>
          <p:cNvGrpSpPr/>
          <p:nvPr/>
        </p:nvGrpSpPr>
        <p:grpSpPr>
          <a:xfrm rot="-23947">
            <a:off x="7030491" y="4233775"/>
            <a:ext cx="928570" cy="792666"/>
            <a:chOff x="235075" y="777725"/>
            <a:chExt cx="7186900" cy="4132775"/>
          </a:xfrm>
        </p:grpSpPr>
        <p:sp>
          <p:nvSpPr>
            <p:cNvPr id="3570" name="Google Shape;3570;p6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D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12" name="Rectángulo 11"/>
          <p:cNvSpPr/>
          <p:nvPr/>
        </p:nvSpPr>
        <p:spPr>
          <a:xfrm>
            <a:off x="1068684" y="1094555"/>
            <a:ext cx="6656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chemeClr val="bg2">
                    <a:lumMod val="25000"/>
                  </a:schemeClr>
                </a:solidFill>
              </a:rPr>
              <a:t>¿Esta situación es igual para ambos géneros?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69" y="1844620"/>
            <a:ext cx="7422439" cy="21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6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World Bank | 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08" y="2069761"/>
            <a:ext cx="1229474" cy="12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ágono 2"/>
          <p:cNvSpPr/>
          <p:nvPr/>
        </p:nvSpPr>
        <p:spPr>
          <a:xfrm>
            <a:off x="6837" y="9409"/>
            <a:ext cx="6613595" cy="809388"/>
          </a:xfrm>
          <a:prstGeom prst="homePlate">
            <a:avLst/>
          </a:prstGeom>
          <a:solidFill>
            <a:srgbClr val="89D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79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299898" y="1132180"/>
            <a:ext cx="2861400" cy="769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MX" b="1" dirty="0"/>
              <a:t>Las bases de datos fueron recolectadas de:</a:t>
            </a:r>
            <a:endParaRPr b="1" dirty="0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730712" y="125895"/>
            <a:ext cx="3915791" cy="11579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Recolección de datos</a:t>
            </a:r>
            <a:endParaRPr sz="4000" dirty="0"/>
          </a:p>
        </p:txBody>
      </p:sp>
      <p:pic>
        <p:nvPicPr>
          <p:cNvPr id="3074" name="Picture 2" descr="Unev Investigando: Instrumento de recolección de da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33" y="3405665"/>
            <a:ext cx="2574549" cy="176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54159" y="4787975"/>
            <a:ext cx="48718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100" dirty="0">
                <a:solidFill>
                  <a:schemeClr val="tx2">
                    <a:lumMod val="75000"/>
                  </a:schemeClr>
                </a:solidFill>
              </a:rPr>
              <a:t>https://datos.bancomundial.org/indicator/SL.UEM.TOTL.MA.ZS?view=chart</a:t>
            </a:r>
          </a:p>
        </p:txBody>
      </p:sp>
      <p:sp>
        <p:nvSpPr>
          <p:cNvPr id="227" name="Google Shape;295;p18"/>
          <p:cNvSpPr/>
          <p:nvPr/>
        </p:nvSpPr>
        <p:spPr>
          <a:xfrm>
            <a:off x="5538821" y="2897380"/>
            <a:ext cx="1658098" cy="801159"/>
          </a:xfrm>
          <a:custGeom>
            <a:avLst/>
            <a:gdLst/>
            <a:ahLst/>
            <a:cxnLst/>
            <a:rect l="l" t="t" r="r" b="b"/>
            <a:pathLst>
              <a:path w="53388" h="25796" extrusionOk="0">
                <a:moveTo>
                  <a:pt x="50844" y="0"/>
                </a:moveTo>
                <a:cubicBezTo>
                  <a:pt x="48771" y="0"/>
                  <a:pt x="38252" y="543"/>
                  <a:pt x="26587" y="10770"/>
                </a:cubicBezTo>
                <a:cubicBezTo>
                  <a:pt x="23610" y="13390"/>
                  <a:pt x="14538" y="21331"/>
                  <a:pt x="2227" y="21331"/>
                </a:cubicBezTo>
                <a:cubicBezTo>
                  <a:pt x="988" y="21331"/>
                  <a:pt x="0" y="22331"/>
                  <a:pt x="0" y="23569"/>
                </a:cubicBezTo>
                <a:cubicBezTo>
                  <a:pt x="0" y="24796"/>
                  <a:pt x="988" y="25796"/>
                  <a:pt x="2227" y="25796"/>
                </a:cubicBezTo>
                <a:cubicBezTo>
                  <a:pt x="3786" y="25796"/>
                  <a:pt x="7418" y="25796"/>
                  <a:pt x="12252" y="24296"/>
                </a:cubicBezTo>
                <a:cubicBezTo>
                  <a:pt x="18098" y="22486"/>
                  <a:pt x="23908" y="19057"/>
                  <a:pt x="29528" y="14128"/>
                </a:cubicBezTo>
                <a:cubicBezTo>
                  <a:pt x="35445" y="8949"/>
                  <a:pt x="40970" y="6591"/>
                  <a:pt x="44565" y="5531"/>
                </a:cubicBezTo>
                <a:cubicBezTo>
                  <a:pt x="48005" y="4515"/>
                  <a:pt x="50381" y="4459"/>
                  <a:pt x="50900" y="4459"/>
                </a:cubicBezTo>
                <a:cubicBezTo>
                  <a:pt x="50965" y="4459"/>
                  <a:pt x="51001" y="4460"/>
                  <a:pt x="51007" y="4460"/>
                </a:cubicBezTo>
                <a:cubicBezTo>
                  <a:pt x="51043" y="4462"/>
                  <a:pt x="51079" y="4463"/>
                  <a:pt x="51115" y="4463"/>
                </a:cubicBezTo>
                <a:cubicBezTo>
                  <a:pt x="52294" y="4463"/>
                  <a:pt x="53270" y="3530"/>
                  <a:pt x="53328" y="2341"/>
                </a:cubicBezTo>
                <a:cubicBezTo>
                  <a:pt x="53388" y="1102"/>
                  <a:pt x="52435" y="55"/>
                  <a:pt x="51197" y="7"/>
                </a:cubicBezTo>
                <a:cubicBezTo>
                  <a:pt x="51156" y="5"/>
                  <a:pt x="51037" y="0"/>
                  <a:pt x="50844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96;p18"/>
          <p:cNvSpPr/>
          <p:nvPr/>
        </p:nvSpPr>
        <p:spPr>
          <a:xfrm>
            <a:off x="3957847" y="2889012"/>
            <a:ext cx="1658098" cy="801159"/>
          </a:xfrm>
          <a:custGeom>
            <a:avLst/>
            <a:gdLst/>
            <a:ahLst/>
            <a:cxnLst/>
            <a:rect l="l" t="t" r="r" b="b"/>
            <a:pathLst>
              <a:path w="53388" h="25796" extrusionOk="0">
                <a:moveTo>
                  <a:pt x="2535" y="0"/>
                </a:moveTo>
                <a:cubicBezTo>
                  <a:pt x="2341" y="0"/>
                  <a:pt x="2220" y="5"/>
                  <a:pt x="2179" y="7"/>
                </a:cubicBezTo>
                <a:cubicBezTo>
                  <a:pt x="953" y="55"/>
                  <a:pt x="0" y="1102"/>
                  <a:pt x="48" y="2341"/>
                </a:cubicBezTo>
                <a:cubicBezTo>
                  <a:pt x="105" y="3530"/>
                  <a:pt x="1082" y="4463"/>
                  <a:pt x="2271" y="4463"/>
                </a:cubicBezTo>
                <a:cubicBezTo>
                  <a:pt x="2308" y="4463"/>
                  <a:pt x="2344" y="4462"/>
                  <a:pt x="2381" y="4460"/>
                </a:cubicBezTo>
                <a:cubicBezTo>
                  <a:pt x="2384" y="4460"/>
                  <a:pt x="2417" y="4459"/>
                  <a:pt x="2480" y="4459"/>
                </a:cubicBezTo>
                <a:cubicBezTo>
                  <a:pt x="2983" y="4459"/>
                  <a:pt x="5362" y="4515"/>
                  <a:pt x="8823" y="5531"/>
                </a:cubicBezTo>
                <a:cubicBezTo>
                  <a:pt x="12418" y="6591"/>
                  <a:pt x="17931" y="8949"/>
                  <a:pt x="23848" y="14128"/>
                </a:cubicBezTo>
                <a:cubicBezTo>
                  <a:pt x="29480" y="19057"/>
                  <a:pt x="35290" y="22486"/>
                  <a:pt x="41136" y="24296"/>
                </a:cubicBezTo>
                <a:cubicBezTo>
                  <a:pt x="45970" y="25796"/>
                  <a:pt x="49601" y="25796"/>
                  <a:pt x="51161" y="25796"/>
                </a:cubicBezTo>
                <a:cubicBezTo>
                  <a:pt x="52388" y="25796"/>
                  <a:pt x="53388" y="24796"/>
                  <a:pt x="53388" y="23569"/>
                </a:cubicBezTo>
                <a:cubicBezTo>
                  <a:pt x="53388" y="22331"/>
                  <a:pt x="52388" y="21331"/>
                  <a:pt x="51161" y="21331"/>
                </a:cubicBezTo>
                <a:cubicBezTo>
                  <a:pt x="48113" y="21331"/>
                  <a:pt x="38838" y="21331"/>
                  <a:pt x="26789" y="10770"/>
                </a:cubicBezTo>
                <a:cubicBezTo>
                  <a:pt x="15124" y="543"/>
                  <a:pt x="4615" y="0"/>
                  <a:pt x="2535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54"/>
          <p:cNvGrpSpPr/>
          <p:nvPr/>
        </p:nvGrpSpPr>
        <p:grpSpPr>
          <a:xfrm rot="19996348">
            <a:off x="142746" y="2627105"/>
            <a:ext cx="922143" cy="1197673"/>
            <a:chOff x="2387869" y="1035249"/>
            <a:chExt cx="2429742" cy="3227263"/>
          </a:xfrm>
        </p:grpSpPr>
        <p:grpSp>
          <p:nvGrpSpPr>
            <p:cNvPr id="1662" name="Google Shape;1662;p54"/>
            <p:cNvGrpSpPr/>
            <p:nvPr/>
          </p:nvGrpSpPr>
          <p:grpSpPr>
            <a:xfrm>
              <a:off x="2387869" y="1035249"/>
              <a:ext cx="2429742" cy="3227263"/>
              <a:chOff x="3580725" y="2020075"/>
              <a:chExt cx="1344925" cy="1786275"/>
            </a:xfrm>
          </p:grpSpPr>
          <p:sp>
            <p:nvSpPr>
              <p:cNvPr id="1663" name="Google Shape;1663;p54"/>
              <p:cNvSpPr/>
              <p:nvPr/>
            </p:nvSpPr>
            <p:spPr>
              <a:xfrm>
                <a:off x="3681925" y="2020075"/>
                <a:ext cx="1243725" cy="1786275"/>
              </a:xfrm>
              <a:custGeom>
                <a:avLst/>
                <a:gdLst/>
                <a:ahLst/>
                <a:cxnLst/>
                <a:rect l="l" t="t" r="r" b="b"/>
                <a:pathLst>
                  <a:path w="49749" h="71451" extrusionOk="0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4"/>
              <p:cNvSpPr/>
              <p:nvPr/>
            </p:nvSpPr>
            <p:spPr>
              <a:xfrm>
                <a:off x="3580725" y="2020075"/>
                <a:ext cx="1250250" cy="1786275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71451" extrusionOk="0">
                    <a:moveTo>
                      <a:pt x="2527" y="1"/>
                    </a:moveTo>
                    <a:cubicBezTo>
                      <a:pt x="1147" y="1"/>
                      <a:pt x="33" y="1109"/>
                      <a:pt x="0" y="2492"/>
                    </a:cubicBezTo>
                    <a:lnTo>
                      <a:pt x="0" y="68975"/>
                    </a:lnTo>
                    <a:cubicBezTo>
                      <a:pt x="33" y="70358"/>
                      <a:pt x="1147" y="71451"/>
                      <a:pt x="2526" y="71451"/>
                    </a:cubicBezTo>
                    <a:cubicBezTo>
                      <a:pt x="2537" y="71451"/>
                      <a:pt x="2547" y="71451"/>
                      <a:pt x="2557" y="71451"/>
                    </a:cubicBezTo>
                    <a:lnTo>
                      <a:pt x="50010" y="71451"/>
                    </a:lnTo>
                    <a:lnTo>
                      <a:pt x="50010" y="1"/>
                    </a:lnTo>
                    <a:lnTo>
                      <a:pt x="2557" y="1"/>
                    </a:lnTo>
                    <a:cubicBezTo>
                      <a:pt x="2547" y="1"/>
                      <a:pt x="2537" y="1"/>
                      <a:pt x="2527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4"/>
              <p:cNvSpPr/>
              <p:nvPr/>
            </p:nvSpPr>
            <p:spPr>
              <a:xfrm>
                <a:off x="3680303" y="2113921"/>
                <a:ext cx="1140025" cy="1511564"/>
              </a:xfrm>
              <a:custGeom>
                <a:avLst/>
                <a:gdLst/>
                <a:ahLst/>
                <a:cxnLst/>
                <a:rect l="l" t="t" r="r" b="b"/>
                <a:pathLst>
                  <a:path w="45601" h="60944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27"/>
                    </a:cubicBezTo>
                    <a:lnTo>
                      <a:pt x="0" y="60534"/>
                    </a:lnTo>
                    <a:cubicBezTo>
                      <a:pt x="0" y="60763"/>
                      <a:pt x="197" y="60943"/>
                      <a:pt x="426" y="60943"/>
                    </a:cubicBezTo>
                    <a:lnTo>
                      <a:pt x="45191" y="60943"/>
                    </a:lnTo>
                    <a:cubicBezTo>
                      <a:pt x="45421" y="60943"/>
                      <a:pt x="45601" y="60763"/>
                      <a:pt x="45601" y="60534"/>
                    </a:cubicBezTo>
                    <a:lnTo>
                      <a:pt x="45601" y="427"/>
                    </a:lnTo>
                    <a:cubicBezTo>
                      <a:pt x="45601" y="181"/>
                      <a:pt x="45421" y="1"/>
                      <a:pt x="45191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4"/>
              <p:cNvSpPr/>
              <p:nvPr/>
            </p:nvSpPr>
            <p:spPr>
              <a:xfrm>
                <a:off x="4193750" y="2051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492" y="0"/>
                    </a:moveTo>
                    <a:cubicBezTo>
                      <a:pt x="214" y="0"/>
                      <a:pt x="0" y="230"/>
                      <a:pt x="0" y="508"/>
                    </a:cubicBezTo>
                    <a:cubicBezTo>
                      <a:pt x="0" y="798"/>
                      <a:pt x="243" y="996"/>
                      <a:pt x="496" y="996"/>
                    </a:cubicBezTo>
                    <a:cubicBezTo>
                      <a:pt x="615" y="996"/>
                      <a:pt x="737" y="952"/>
                      <a:pt x="836" y="852"/>
                    </a:cubicBezTo>
                    <a:cubicBezTo>
                      <a:pt x="1148" y="541"/>
                      <a:pt x="935" y="0"/>
                      <a:pt x="492" y="0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4"/>
              <p:cNvSpPr/>
              <p:nvPr/>
            </p:nvSpPr>
            <p:spPr>
              <a:xfrm>
                <a:off x="4179825" y="3667150"/>
                <a:ext cx="1250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4273" extrusionOk="0">
                    <a:moveTo>
                      <a:pt x="2869" y="355"/>
                    </a:moveTo>
                    <a:cubicBezTo>
                      <a:pt x="3836" y="355"/>
                      <a:pt x="4639" y="1158"/>
                      <a:pt x="4639" y="2142"/>
                    </a:cubicBezTo>
                    <a:cubicBezTo>
                      <a:pt x="4639" y="3206"/>
                      <a:pt x="3762" y="3917"/>
                      <a:pt x="2850" y="3917"/>
                    </a:cubicBezTo>
                    <a:cubicBezTo>
                      <a:pt x="2413" y="3917"/>
                      <a:pt x="1968" y="3754"/>
                      <a:pt x="1607" y="3387"/>
                    </a:cubicBezTo>
                    <a:cubicBezTo>
                      <a:pt x="492" y="2273"/>
                      <a:pt x="1279" y="355"/>
                      <a:pt x="2869" y="355"/>
                    </a:cubicBezTo>
                    <a:close/>
                    <a:moveTo>
                      <a:pt x="2849" y="1"/>
                    </a:moveTo>
                    <a:cubicBezTo>
                      <a:pt x="2320" y="1"/>
                      <a:pt x="1781" y="197"/>
                      <a:pt x="1344" y="634"/>
                    </a:cubicBezTo>
                    <a:cubicBezTo>
                      <a:pt x="0" y="1978"/>
                      <a:pt x="967" y="4273"/>
                      <a:pt x="2869" y="4273"/>
                    </a:cubicBezTo>
                    <a:cubicBezTo>
                      <a:pt x="4049" y="4273"/>
                      <a:pt x="5000" y="3306"/>
                      <a:pt x="5000" y="2142"/>
                    </a:cubicBezTo>
                    <a:cubicBezTo>
                      <a:pt x="5000" y="847"/>
                      <a:pt x="3946" y="1"/>
                      <a:pt x="2849" y="1"/>
                    </a:cubicBezTo>
                    <a:close/>
                  </a:path>
                </a:pathLst>
              </a:custGeom>
              <a:solidFill>
                <a:srgbClr val="A0E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68" name="Google Shape;1668;p54"/>
            <p:cNvPicPr preferRelativeResize="0"/>
            <p:nvPr/>
          </p:nvPicPr>
          <p:blipFill rotWithShape="1">
            <a:blip r:embed="rId5">
              <a:alphaModFix/>
            </a:blip>
            <a:srcRect t="108" b="1096"/>
            <a:stretch/>
          </p:blipFill>
          <p:spPr>
            <a:xfrm>
              <a:off x="2554111" y="1179184"/>
              <a:ext cx="2091597" cy="2756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97;p18"/>
          <p:cNvSpPr/>
          <p:nvPr/>
        </p:nvSpPr>
        <p:spPr>
          <a:xfrm>
            <a:off x="2185000" y="2879652"/>
            <a:ext cx="1758353" cy="810519"/>
          </a:xfrm>
          <a:custGeom>
            <a:avLst/>
            <a:gdLst/>
            <a:ahLst/>
            <a:cxnLst/>
            <a:rect l="l" t="t" r="r" b="b"/>
            <a:pathLst>
              <a:path w="53389" h="25796" extrusionOk="0">
                <a:moveTo>
                  <a:pt x="50844" y="0"/>
                </a:moveTo>
                <a:cubicBezTo>
                  <a:pt x="48772" y="0"/>
                  <a:pt x="38253" y="543"/>
                  <a:pt x="26588" y="10770"/>
                </a:cubicBezTo>
                <a:cubicBezTo>
                  <a:pt x="23611" y="13390"/>
                  <a:pt x="14538" y="21331"/>
                  <a:pt x="2227" y="21331"/>
                </a:cubicBezTo>
                <a:cubicBezTo>
                  <a:pt x="989" y="21331"/>
                  <a:pt x="1" y="22331"/>
                  <a:pt x="1" y="23569"/>
                </a:cubicBezTo>
                <a:cubicBezTo>
                  <a:pt x="1" y="24796"/>
                  <a:pt x="989" y="25796"/>
                  <a:pt x="2227" y="25796"/>
                </a:cubicBezTo>
                <a:cubicBezTo>
                  <a:pt x="3787" y="25796"/>
                  <a:pt x="7419" y="25796"/>
                  <a:pt x="12252" y="24296"/>
                </a:cubicBezTo>
                <a:cubicBezTo>
                  <a:pt x="18098" y="22486"/>
                  <a:pt x="23909" y="19057"/>
                  <a:pt x="29528" y="14128"/>
                </a:cubicBezTo>
                <a:cubicBezTo>
                  <a:pt x="35446" y="8949"/>
                  <a:pt x="40970" y="6591"/>
                  <a:pt x="44566" y="5531"/>
                </a:cubicBezTo>
                <a:cubicBezTo>
                  <a:pt x="48006" y="4515"/>
                  <a:pt x="50382" y="4459"/>
                  <a:pt x="50901" y="4459"/>
                </a:cubicBezTo>
                <a:cubicBezTo>
                  <a:pt x="50966" y="4459"/>
                  <a:pt x="51002" y="4460"/>
                  <a:pt x="51007" y="4460"/>
                </a:cubicBezTo>
                <a:cubicBezTo>
                  <a:pt x="51044" y="4462"/>
                  <a:pt x="51080" y="4463"/>
                  <a:pt x="51116" y="4463"/>
                </a:cubicBezTo>
                <a:cubicBezTo>
                  <a:pt x="52294" y="4463"/>
                  <a:pt x="53271" y="3530"/>
                  <a:pt x="53329" y="2341"/>
                </a:cubicBezTo>
                <a:cubicBezTo>
                  <a:pt x="53389" y="1102"/>
                  <a:pt x="52436" y="55"/>
                  <a:pt x="51198" y="7"/>
                </a:cubicBezTo>
                <a:cubicBezTo>
                  <a:pt x="51157" y="5"/>
                  <a:pt x="51037" y="0"/>
                  <a:pt x="50844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98;p18"/>
          <p:cNvSpPr/>
          <p:nvPr/>
        </p:nvSpPr>
        <p:spPr>
          <a:xfrm>
            <a:off x="603818" y="2845964"/>
            <a:ext cx="1658502" cy="801159"/>
          </a:xfrm>
          <a:custGeom>
            <a:avLst/>
            <a:gdLst/>
            <a:ahLst/>
            <a:cxnLst/>
            <a:rect l="l" t="t" r="r" b="b"/>
            <a:pathLst>
              <a:path w="53401" h="25796" extrusionOk="0">
                <a:moveTo>
                  <a:pt x="2548" y="0"/>
                </a:moveTo>
                <a:cubicBezTo>
                  <a:pt x="2354" y="0"/>
                  <a:pt x="2233" y="5"/>
                  <a:pt x="2192" y="7"/>
                </a:cubicBezTo>
                <a:cubicBezTo>
                  <a:pt x="965" y="55"/>
                  <a:pt x="1" y="1102"/>
                  <a:pt x="60" y="2341"/>
                </a:cubicBezTo>
                <a:cubicBezTo>
                  <a:pt x="118" y="3530"/>
                  <a:pt x="1095" y="4463"/>
                  <a:pt x="2284" y="4463"/>
                </a:cubicBezTo>
                <a:cubicBezTo>
                  <a:pt x="2321" y="4463"/>
                  <a:pt x="2357" y="4462"/>
                  <a:pt x="2394" y="4460"/>
                </a:cubicBezTo>
                <a:cubicBezTo>
                  <a:pt x="2397" y="4460"/>
                  <a:pt x="2430" y="4459"/>
                  <a:pt x="2493" y="4459"/>
                </a:cubicBezTo>
                <a:cubicBezTo>
                  <a:pt x="2996" y="4459"/>
                  <a:pt x="5375" y="4515"/>
                  <a:pt x="8835" y="5531"/>
                </a:cubicBezTo>
                <a:cubicBezTo>
                  <a:pt x="12431" y="6591"/>
                  <a:pt x="17944" y="8949"/>
                  <a:pt x="23861" y="14128"/>
                </a:cubicBezTo>
                <a:cubicBezTo>
                  <a:pt x="29493" y="19057"/>
                  <a:pt x="35303" y="22486"/>
                  <a:pt x="41149" y="24296"/>
                </a:cubicBezTo>
                <a:cubicBezTo>
                  <a:pt x="45983" y="25796"/>
                  <a:pt x="49614" y="25796"/>
                  <a:pt x="51174" y="25796"/>
                </a:cubicBezTo>
                <a:cubicBezTo>
                  <a:pt x="52400" y="25796"/>
                  <a:pt x="53400" y="24796"/>
                  <a:pt x="53400" y="23569"/>
                </a:cubicBezTo>
                <a:cubicBezTo>
                  <a:pt x="53400" y="22331"/>
                  <a:pt x="52400" y="21331"/>
                  <a:pt x="51174" y="21331"/>
                </a:cubicBezTo>
                <a:cubicBezTo>
                  <a:pt x="48126" y="21331"/>
                  <a:pt x="38851" y="21331"/>
                  <a:pt x="26802" y="10770"/>
                </a:cubicBezTo>
                <a:cubicBezTo>
                  <a:pt x="15137" y="543"/>
                  <a:pt x="4628" y="0"/>
                  <a:pt x="2548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" name="Google Shape;299;p18"/>
          <p:cNvGrpSpPr/>
          <p:nvPr/>
        </p:nvGrpSpPr>
        <p:grpSpPr>
          <a:xfrm>
            <a:off x="1156138" y="3508250"/>
            <a:ext cx="1474266" cy="1010776"/>
            <a:chOff x="1108406" y="2965400"/>
            <a:chExt cx="1474266" cy="1010776"/>
          </a:xfrm>
        </p:grpSpPr>
        <p:sp>
          <p:nvSpPr>
            <p:cNvPr id="232" name="Google Shape;300;p18"/>
            <p:cNvSpPr/>
            <p:nvPr/>
          </p:nvSpPr>
          <p:spPr>
            <a:xfrm>
              <a:off x="1108406" y="3324936"/>
              <a:ext cx="1474266" cy="651240"/>
            </a:xfrm>
            <a:custGeom>
              <a:avLst/>
              <a:gdLst/>
              <a:ahLst/>
              <a:cxnLst/>
              <a:rect l="l" t="t" r="r" b="b"/>
              <a:pathLst>
                <a:path w="29791" h="9098" extrusionOk="0">
                  <a:moveTo>
                    <a:pt x="4549" y="1"/>
                  </a:moveTo>
                  <a:cubicBezTo>
                    <a:pt x="2037" y="1"/>
                    <a:pt x="1" y="2037"/>
                    <a:pt x="1" y="4549"/>
                  </a:cubicBezTo>
                  <a:cubicBezTo>
                    <a:pt x="1" y="7061"/>
                    <a:pt x="2037" y="9097"/>
                    <a:pt x="4549" y="9097"/>
                  </a:cubicBezTo>
                  <a:lnTo>
                    <a:pt x="25242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SGD indicators</a:t>
              </a:r>
              <a:endParaRPr sz="18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3" name="Google Shape;301;p18"/>
            <p:cNvSpPr/>
            <p:nvPr/>
          </p:nvSpPr>
          <p:spPr>
            <a:xfrm>
              <a:off x="1899597" y="2965400"/>
              <a:ext cx="291107" cy="291487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2"/>
                    <a:pt x="4585" y="9192"/>
                  </a:cubicBezTo>
                  <a:cubicBezTo>
                    <a:pt x="7121" y="9192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02;p18"/>
            <p:cNvSpPr/>
            <p:nvPr/>
          </p:nvSpPr>
          <p:spPr>
            <a:xfrm>
              <a:off x="1975838" y="3032968"/>
              <a:ext cx="156318" cy="156350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7" y="1"/>
                    <a:pt x="0" y="1108"/>
                    <a:pt x="0" y="2466"/>
                  </a:cubicBezTo>
                  <a:cubicBezTo>
                    <a:pt x="0" y="3823"/>
                    <a:pt x="1107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08;p18"/>
          <p:cNvGrpSpPr/>
          <p:nvPr/>
        </p:nvGrpSpPr>
        <p:grpSpPr>
          <a:xfrm>
            <a:off x="3859934" y="2836713"/>
            <a:ext cx="291107" cy="291487"/>
            <a:chOff x="3648196" y="2292282"/>
            <a:chExt cx="291107" cy="291487"/>
          </a:xfrm>
        </p:grpSpPr>
        <p:sp>
          <p:nvSpPr>
            <p:cNvPr id="242" name="Google Shape;310;p18"/>
            <p:cNvSpPr/>
            <p:nvPr/>
          </p:nvSpPr>
          <p:spPr>
            <a:xfrm>
              <a:off x="3648196" y="2292282"/>
              <a:ext cx="291107" cy="291487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3"/>
                    <a:pt x="4585" y="9193"/>
                  </a:cubicBezTo>
                  <a:cubicBezTo>
                    <a:pt x="7121" y="9193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1;p18"/>
            <p:cNvSpPr/>
            <p:nvPr/>
          </p:nvSpPr>
          <p:spPr>
            <a:xfrm>
              <a:off x="3715415" y="2359883"/>
              <a:ext cx="156318" cy="156318"/>
            </a:xfrm>
            <a:custGeom>
              <a:avLst/>
              <a:gdLst/>
              <a:ahLst/>
              <a:cxnLst/>
              <a:rect l="l" t="t" r="r" b="b"/>
              <a:pathLst>
                <a:path w="4930" h="4930" extrusionOk="0">
                  <a:moveTo>
                    <a:pt x="2465" y="0"/>
                  </a:moveTo>
                  <a:cubicBezTo>
                    <a:pt x="1107" y="0"/>
                    <a:pt x="0" y="1107"/>
                    <a:pt x="0" y="2465"/>
                  </a:cubicBezTo>
                  <a:cubicBezTo>
                    <a:pt x="0" y="3822"/>
                    <a:pt x="1107" y="4929"/>
                    <a:pt x="2465" y="4929"/>
                  </a:cubicBezTo>
                  <a:cubicBezTo>
                    <a:pt x="3822" y="4929"/>
                    <a:pt x="4929" y="3822"/>
                    <a:pt x="4929" y="2465"/>
                  </a:cubicBezTo>
                  <a:cubicBezTo>
                    <a:pt x="4929" y="1107"/>
                    <a:pt x="3822" y="0"/>
                    <a:pt x="2465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315;p18"/>
          <p:cNvGrpSpPr/>
          <p:nvPr/>
        </p:nvGrpSpPr>
        <p:grpSpPr>
          <a:xfrm>
            <a:off x="4964194" y="3490529"/>
            <a:ext cx="1462175" cy="1412943"/>
            <a:chOff x="4682522" y="2965400"/>
            <a:chExt cx="1462175" cy="1412943"/>
          </a:xfrm>
        </p:grpSpPr>
        <p:sp>
          <p:nvSpPr>
            <p:cNvPr id="248" name="Google Shape;316;p18"/>
            <p:cNvSpPr/>
            <p:nvPr/>
          </p:nvSpPr>
          <p:spPr>
            <a:xfrm>
              <a:off x="4682522" y="3286127"/>
              <a:ext cx="1462175" cy="723857"/>
            </a:xfrm>
            <a:custGeom>
              <a:avLst/>
              <a:gdLst/>
              <a:ahLst/>
              <a:cxnLst/>
              <a:rect l="l" t="t" r="r" b="b"/>
              <a:pathLst>
                <a:path w="29790" h="9098" extrusionOk="0">
                  <a:moveTo>
                    <a:pt x="4548" y="1"/>
                  </a:moveTo>
                  <a:cubicBezTo>
                    <a:pt x="2036" y="1"/>
                    <a:pt x="0" y="2037"/>
                    <a:pt x="0" y="4549"/>
                  </a:cubicBezTo>
                  <a:cubicBezTo>
                    <a:pt x="0" y="7061"/>
                    <a:pt x="2036" y="9097"/>
                    <a:pt x="4548" y="9097"/>
                  </a:cubicBezTo>
                  <a:lnTo>
                    <a:pt x="25241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The World Bank</a:t>
              </a: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9" name="Google Shape;317;p18"/>
            <p:cNvSpPr/>
            <p:nvPr/>
          </p:nvSpPr>
          <p:spPr>
            <a:xfrm>
              <a:off x="5201315" y="2965400"/>
              <a:ext cx="291455" cy="291487"/>
            </a:xfrm>
            <a:custGeom>
              <a:avLst/>
              <a:gdLst/>
              <a:ahLst/>
              <a:cxnLst/>
              <a:rect l="l" t="t" r="r" b="b"/>
              <a:pathLst>
                <a:path w="9192" h="9193" extrusionOk="0">
                  <a:moveTo>
                    <a:pt x="4596" y="1"/>
                  </a:moveTo>
                  <a:cubicBezTo>
                    <a:pt x="2060" y="1"/>
                    <a:pt x="0" y="2061"/>
                    <a:pt x="0" y="4597"/>
                  </a:cubicBezTo>
                  <a:cubicBezTo>
                    <a:pt x="0" y="7133"/>
                    <a:pt x="2060" y="9192"/>
                    <a:pt x="4596" y="9192"/>
                  </a:cubicBezTo>
                  <a:cubicBezTo>
                    <a:pt x="7132" y="9192"/>
                    <a:pt x="9192" y="7133"/>
                    <a:pt x="9192" y="4597"/>
                  </a:cubicBezTo>
                  <a:cubicBezTo>
                    <a:pt x="9192" y="2061"/>
                    <a:pt x="7132" y="1"/>
                    <a:pt x="4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8;p18"/>
            <p:cNvSpPr/>
            <p:nvPr/>
          </p:nvSpPr>
          <p:spPr>
            <a:xfrm>
              <a:off x="5268884" y="3032968"/>
              <a:ext cx="156318" cy="156350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8" y="1"/>
                    <a:pt x="0" y="1108"/>
                    <a:pt x="0" y="2466"/>
                  </a:cubicBezTo>
                  <a:cubicBezTo>
                    <a:pt x="0" y="3823"/>
                    <a:pt x="1108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21;p18"/>
            <p:cNvSpPr/>
            <p:nvPr/>
          </p:nvSpPr>
          <p:spPr>
            <a:xfrm>
              <a:off x="5210125" y="4104468"/>
              <a:ext cx="273850" cy="273875"/>
            </a:xfrm>
            <a:custGeom>
              <a:avLst/>
              <a:gdLst/>
              <a:ahLst/>
              <a:cxnLst/>
              <a:rect l="l" t="t" r="r" b="b"/>
              <a:pathLst>
                <a:path w="10954" h="10955" extrusionOk="0">
                  <a:moveTo>
                    <a:pt x="5132" y="763"/>
                  </a:moveTo>
                  <a:lnTo>
                    <a:pt x="5132" y="2668"/>
                  </a:lnTo>
                  <a:cubicBezTo>
                    <a:pt x="4643" y="2679"/>
                    <a:pt x="4167" y="2727"/>
                    <a:pt x="3715" y="2810"/>
                  </a:cubicBezTo>
                  <a:cubicBezTo>
                    <a:pt x="4060" y="1715"/>
                    <a:pt x="4584" y="977"/>
                    <a:pt x="5132" y="763"/>
                  </a:cubicBezTo>
                  <a:close/>
                  <a:moveTo>
                    <a:pt x="5822" y="763"/>
                  </a:moveTo>
                  <a:cubicBezTo>
                    <a:pt x="6370" y="977"/>
                    <a:pt x="6894" y="1715"/>
                    <a:pt x="7239" y="2810"/>
                  </a:cubicBezTo>
                  <a:cubicBezTo>
                    <a:pt x="6787" y="2727"/>
                    <a:pt x="6310" y="2679"/>
                    <a:pt x="5822" y="2668"/>
                  </a:cubicBezTo>
                  <a:lnTo>
                    <a:pt x="5822" y="763"/>
                  </a:lnTo>
                  <a:close/>
                  <a:moveTo>
                    <a:pt x="3858" y="977"/>
                  </a:moveTo>
                  <a:cubicBezTo>
                    <a:pt x="3477" y="1489"/>
                    <a:pt x="3167" y="2167"/>
                    <a:pt x="2965" y="2965"/>
                  </a:cubicBezTo>
                  <a:cubicBezTo>
                    <a:pt x="2167" y="3180"/>
                    <a:pt x="1476" y="3477"/>
                    <a:pt x="976" y="3858"/>
                  </a:cubicBezTo>
                  <a:cubicBezTo>
                    <a:pt x="1453" y="2525"/>
                    <a:pt x="2512" y="1465"/>
                    <a:pt x="3858" y="977"/>
                  </a:cubicBezTo>
                  <a:close/>
                  <a:moveTo>
                    <a:pt x="7096" y="977"/>
                  </a:moveTo>
                  <a:lnTo>
                    <a:pt x="7096" y="977"/>
                  </a:lnTo>
                  <a:cubicBezTo>
                    <a:pt x="8442" y="1465"/>
                    <a:pt x="9501" y="2525"/>
                    <a:pt x="9977" y="3858"/>
                  </a:cubicBezTo>
                  <a:cubicBezTo>
                    <a:pt x="9477" y="3477"/>
                    <a:pt x="8787" y="3180"/>
                    <a:pt x="7989" y="2965"/>
                  </a:cubicBezTo>
                  <a:cubicBezTo>
                    <a:pt x="7787" y="2167"/>
                    <a:pt x="7477" y="1489"/>
                    <a:pt x="7096" y="977"/>
                  </a:cubicBezTo>
                  <a:close/>
                  <a:moveTo>
                    <a:pt x="2798" y="3715"/>
                  </a:moveTo>
                  <a:lnTo>
                    <a:pt x="2798" y="3715"/>
                  </a:lnTo>
                  <a:cubicBezTo>
                    <a:pt x="2727" y="4168"/>
                    <a:pt x="2679" y="4644"/>
                    <a:pt x="2667" y="5132"/>
                  </a:cubicBezTo>
                  <a:lnTo>
                    <a:pt x="762" y="5132"/>
                  </a:lnTo>
                  <a:cubicBezTo>
                    <a:pt x="976" y="4584"/>
                    <a:pt x="1703" y="4061"/>
                    <a:pt x="2798" y="3715"/>
                  </a:cubicBezTo>
                  <a:close/>
                  <a:moveTo>
                    <a:pt x="5132" y="3358"/>
                  </a:moveTo>
                  <a:lnTo>
                    <a:pt x="5132" y="5132"/>
                  </a:lnTo>
                  <a:lnTo>
                    <a:pt x="3346" y="5132"/>
                  </a:lnTo>
                  <a:cubicBezTo>
                    <a:pt x="3369" y="4561"/>
                    <a:pt x="3429" y="4013"/>
                    <a:pt x="3524" y="3537"/>
                  </a:cubicBezTo>
                  <a:cubicBezTo>
                    <a:pt x="4012" y="3430"/>
                    <a:pt x="4560" y="3370"/>
                    <a:pt x="5132" y="3358"/>
                  </a:cubicBezTo>
                  <a:close/>
                  <a:moveTo>
                    <a:pt x="5822" y="3358"/>
                  </a:moveTo>
                  <a:cubicBezTo>
                    <a:pt x="6394" y="3370"/>
                    <a:pt x="6941" y="3430"/>
                    <a:pt x="7430" y="3537"/>
                  </a:cubicBezTo>
                  <a:cubicBezTo>
                    <a:pt x="7525" y="4013"/>
                    <a:pt x="7584" y="4561"/>
                    <a:pt x="7608" y="5132"/>
                  </a:cubicBezTo>
                  <a:lnTo>
                    <a:pt x="5822" y="5132"/>
                  </a:lnTo>
                  <a:lnTo>
                    <a:pt x="5822" y="3358"/>
                  </a:lnTo>
                  <a:close/>
                  <a:moveTo>
                    <a:pt x="8156" y="3715"/>
                  </a:moveTo>
                  <a:lnTo>
                    <a:pt x="8156" y="3715"/>
                  </a:lnTo>
                  <a:cubicBezTo>
                    <a:pt x="9251" y="4061"/>
                    <a:pt x="9977" y="4584"/>
                    <a:pt x="10192" y="5132"/>
                  </a:cubicBezTo>
                  <a:lnTo>
                    <a:pt x="8287" y="5132"/>
                  </a:lnTo>
                  <a:cubicBezTo>
                    <a:pt x="8275" y="4644"/>
                    <a:pt x="8227" y="4168"/>
                    <a:pt x="8156" y="3715"/>
                  </a:cubicBezTo>
                  <a:close/>
                  <a:moveTo>
                    <a:pt x="2667" y="5823"/>
                  </a:moveTo>
                  <a:cubicBezTo>
                    <a:pt x="2679" y="6323"/>
                    <a:pt x="2727" y="6799"/>
                    <a:pt x="2798" y="7240"/>
                  </a:cubicBezTo>
                  <a:cubicBezTo>
                    <a:pt x="1703" y="6906"/>
                    <a:pt x="976" y="6370"/>
                    <a:pt x="762" y="5823"/>
                  </a:cubicBezTo>
                  <a:close/>
                  <a:moveTo>
                    <a:pt x="10192" y="5823"/>
                  </a:moveTo>
                  <a:cubicBezTo>
                    <a:pt x="9977" y="6370"/>
                    <a:pt x="9251" y="6906"/>
                    <a:pt x="8156" y="7240"/>
                  </a:cubicBezTo>
                  <a:cubicBezTo>
                    <a:pt x="8227" y="6799"/>
                    <a:pt x="8275" y="6323"/>
                    <a:pt x="8287" y="5823"/>
                  </a:cubicBezTo>
                  <a:close/>
                  <a:moveTo>
                    <a:pt x="5132" y="5823"/>
                  </a:moveTo>
                  <a:lnTo>
                    <a:pt x="5132" y="7609"/>
                  </a:lnTo>
                  <a:cubicBezTo>
                    <a:pt x="4560" y="7585"/>
                    <a:pt x="4012" y="7525"/>
                    <a:pt x="3524" y="7430"/>
                  </a:cubicBezTo>
                  <a:cubicBezTo>
                    <a:pt x="3429" y="6942"/>
                    <a:pt x="3369" y="6406"/>
                    <a:pt x="3346" y="5823"/>
                  </a:cubicBezTo>
                  <a:close/>
                  <a:moveTo>
                    <a:pt x="7608" y="5823"/>
                  </a:moveTo>
                  <a:cubicBezTo>
                    <a:pt x="7584" y="6406"/>
                    <a:pt x="7525" y="6942"/>
                    <a:pt x="7430" y="7430"/>
                  </a:cubicBezTo>
                  <a:cubicBezTo>
                    <a:pt x="6941" y="7525"/>
                    <a:pt x="6394" y="7585"/>
                    <a:pt x="5822" y="7609"/>
                  </a:cubicBezTo>
                  <a:lnTo>
                    <a:pt x="5822" y="5823"/>
                  </a:lnTo>
                  <a:close/>
                  <a:moveTo>
                    <a:pt x="976" y="7097"/>
                  </a:moveTo>
                  <a:lnTo>
                    <a:pt x="976" y="7097"/>
                  </a:lnTo>
                  <a:cubicBezTo>
                    <a:pt x="1476" y="7478"/>
                    <a:pt x="2167" y="7787"/>
                    <a:pt x="2965" y="7990"/>
                  </a:cubicBezTo>
                  <a:cubicBezTo>
                    <a:pt x="3167" y="8799"/>
                    <a:pt x="3477" y="9478"/>
                    <a:pt x="3858" y="9978"/>
                  </a:cubicBezTo>
                  <a:cubicBezTo>
                    <a:pt x="2512" y="9502"/>
                    <a:pt x="1453" y="8442"/>
                    <a:pt x="976" y="7097"/>
                  </a:cubicBezTo>
                  <a:close/>
                  <a:moveTo>
                    <a:pt x="9977" y="7097"/>
                  </a:moveTo>
                  <a:cubicBezTo>
                    <a:pt x="9501" y="8442"/>
                    <a:pt x="8442" y="9502"/>
                    <a:pt x="7096" y="9978"/>
                  </a:cubicBezTo>
                  <a:cubicBezTo>
                    <a:pt x="7477" y="9478"/>
                    <a:pt x="7787" y="8799"/>
                    <a:pt x="7989" y="7990"/>
                  </a:cubicBezTo>
                  <a:cubicBezTo>
                    <a:pt x="8787" y="7787"/>
                    <a:pt x="9477" y="7478"/>
                    <a:pt x="9977" y="7097"/>
                  </a:cubicBezTo>
                  <a:close/>
                  <a:moveTo>
                    <a:pt x="3715" y="8156"/>
                  </a:moveTo>
                  <a:cubicBezTo>
                    <a:pt x="4167" y="8228"/>
                    <a:pt x="4643" y="8275"/>
                    <a:pt x="5132" y="8287"/>
                  </a:cubicBezTo>
                  <a:lnTo>
                    <a:pt x="5132" y="10192"/>
                  </a:lnTo>
                  <a:cubicBezTo>
                    <a:pt x="4584" y="9978"/>
                    <a:pt x="4060" y="9252"/>
                    <a:pt x="3715" y="8156"/>
                  </a:cubicBezTo>
                  <a:close/>
                  <a:moveTo>
                    <a:pt x="7239" y="8156"/>
                  </a:moveTo>
                  <a:cubicBezTo>
                    <a:pt x="6894" y="9252"/>
                    <a:pt x="6370" y="9978"/>
                    <a:pt x="5822" y="10204"/>
                  </a:cubicBezTo>
                  <a:lnTo>
                    <a:pt x="5822" y="8287"/>
                  </a:lnTo>
                  <a:cubicBezTo>
                    <a:pt x="6310" y="8275"/>
                    <a:pt x="6787" y="8228"/>
                    <a:pt x="7239" y="8156"/>
                  </a:cubicBezTo>
                  <a:close/>
                  <a:moveTo>
                    <a:pt x="5477" y="1"/>
                  </a:moveTo>
                  <a:cubicBezTo>
                    <a:pt x="2453" y="1"/>
                    <a:pt x="0" y="2465"/>
                    <a:pt x="0" y="5477"/>
                  </a:cubicBezTo>
                  <a:cubicBezTo>
                    <a:pt x="0" y="8502"/>
                    <a:pt x="2453" y="10954"/>
                    <a:pt x="5477" y="10954"/>
                  </a:cubicBezTo>
                  <a:cubicBezTo>
                    <a:pt x="8501" y="10954"/>
                    <a:pt x="10954" y="8502"/>
                    <a:pt x="10954" y="5477"/>
                  </a:cubicBezTo>
                  <a:cubicBezTo>
                    <a:pt x="10954" y="2465"/>
                    <a:pt x="8501" y="1"/>
                    <a:pt x="547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466" y="2286158"/>
            <a:ext cx="1294676" cy="1037401"/>
          </a:xfrm>
          <a:prstGeom prst="rect">
            <a:avLst/>
          </a:prstGeom>
        </p:spPr>
      </p:pic>
      <p:sp>
        <p:nvSpPr>
          <p:cNvPr id="259" name="Google Shape;303;p18"/>
          <p:cNvSpPr/>
          <p:nvPr/>
        </p:nvSpPr>
        <p:spPr>
          <a:xfrm>
            <a:off x="7480079" y="-544635"/>
            <a:ext cx="1263576" cy="1263956"/>
          </a:xfrm>
          <a:custGeom>
            <a:avLst/>
            <a:gdLst/>
            <a:ahLst/>
            <a:cxnLst/>
            <a:rect l="l" t="t" r="r" b="b"/>
            <a:pathLst>
              <a:path w="39851" h="39863" extrusionOk="0">
                <a:moveTo>
                  <a:pt x="19920" y="1"/>
                </a:moveTo>
                <a:cubicBezTo>
                  <a:pt x="8918" y="1"/>
                  <a:pt x="0" y="8930"/>
                  <a:pt x="0" y="19932"/>
                </a:cubicBezTo>
                <a:cubicBezTo>
                  <a:pt x="0" y="30933"/>
                  <a:pt x="8918" y="39863"/>
                  <a:pt x="19920" y="39863"/>
                </a:cubicBezTo>
                <a:cubicBezTo>
                  <a:pt x="30933" y="39863"/>
                  <a:pt x="39851" y="30933"/>
                  <a:pt x="39851" y="19932"/>
                </a:cubicBezTo>
                <a:cubicBezTo>
                  <a:pt x="39851" y="8930"/>
                  <a:pt x="30933" y="1"/>
                  <a:pt x="19920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54"/>
          <p:cNvGrpSpPr/>
          <p:nvPr/>
        </p:nvGrpSpPr>
        <p:grpSpPr>
          <a:xfrm rot="1784676">
            <a:off x="370561" y="3424966"/>
            <a:ext cx="501304" cy="898842"/>
            <a:chOff x="4375205" y="831113"/>
            <a:chExt cx="1904185" cy="3481258"/>
          </a:xfrm>
        </p:grpSpPr>
        <p:grpSp>
          <p:nvGrpSpPr>
            <p:cNvPr id="1670" name="Google Shape;1670;p54"/>
            <p:cNvGrpSpPr/>
            <p:nvPr/>
          </p:nvGrpSpPr>
          <p:grpSpPr>
            <a:xfrm>
              <a:off x="4375205" y="831113"/>
              <a:ext cx="1904185" cy="3481258"/>
              <a:chOff x="6417224" y="2247097"/>
              <a:chExt cx="951950" cy="1740368"/>
            </a:xfrm>
          </p:grpSpPr>
          <p:sp>
            <p:nvSpPr>
              <p:cNvPr id="1671" name="Google Shape;1671;p54"/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4"/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avLst/>
                <a:gdLst/>
                <a:ahLst/>
                <a:cxnLst/>
                <a:rect l="l" t="t" r="r" b="b"/>
                <a:pathLst>
                  <a:path w="34735" h="71451" extrusionOk="0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4"/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4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4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4"/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1951" extrusionOk="0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4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78" name="Google Shape;1678;p54"/>
            <p:cNvPicPr preferRelativeResize="0"/>
            <p:nvPr/>
          </p:nvPicPr>
          <p:blipFill rotWithShape="1">
            <a:blip r:embed="rId7">
              <a:alphaModFix/>
            </a:blip>
            <a:srcRect l="-10" b="-4460"/>
            <a:stretch/>
          </p:blipFill>
          <p:spPr>
            <a:xfrm>
              <a:off x="4517549" y="1006386"/>
              <a:ext cx="1646057" cy="3056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319;p18"/>
          <p:cNvSpPr/>
          <p:nvPr/>
        </p:nvSpPr>
        <p:spPr>
          <a:xfrm>
            <a:off x="8161052" y="-53632"/>
            <a:ext cx="1263956" cy="1263956"/>
          </a:xfrm>
          <a:custGeom>
            <a:avLst/>
            <a:gdLst/>
            <a:ahLst/>
            <a:cxnLst/>
            <a:rect l="l" t="t" r="r" b="b"/>
            <a:pathLst>
              <a:path w="39863" h="39863" extrusionOk="0">
                <a:moveTo>
                  <a:pt x="19932" y="1"/>
                </a:moveTo>
                <a:cubicBezTo>
                  <a:pt x="8931" y="1"/>
                  <a:pt x="1" y="8930"/>
                  <a:pt x="1" y="19932"/>
                </a:cubicBezTo>
                <a:cubicBezTo>
                  <a:pt x="1" y="30933"/>
                  <a:pt x="8931" y="39863"/>
                  <a:pt x="19932" y="39863"/>
                </a:cubicBezTo>
                <a:cubicBezTo>
                  <a:pt x="30933" y="39863"/>
                  <a:pt x="39863" y="30933"/>
                  <a:pt x="39863" y="19932"/>
                </a:cubicBezTo>
                <a:cubicBezTo>
                  <a:pt x="39863" y="8930"/>
                  <a:pt x="30933" y="1"/>
                  <a:pt x="19932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82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World Bank | 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08" y="2069761"/>
            <a:ext cx="1229474" cy="12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ágono 2"/>
          <p:cNvSpPr/>
          <p:nvPr/>
        </p:nvSpPr>
        <p:spPr>
          <a:xfrm>
            <a:off x="6838" y="9409"/>
            <a:ext cx="5764160" cy="1262744"/>
          </a:xfrm>
          <a:prstGeom prst="homePlate">
            <a:avLst/>
          </a:prstGeom>
          <a:solidFill>
            <a:srgbClr val="89D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79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221198" y="1309965"/>
            <a:ext cx="2861400" cy="809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MX" b="1" dirty="0"/>
              <a:t>Las bases de datos fueron recolectadas de:</a:t>
            </a:r>
            <a:endParaRPr b="1" dirty="0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730712" y="125895"/>
            <a:ext cx="3915791" cy="11579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Recolección de datos</a:t>
            </a:r>
            <a:endParaRPr sz="4000" dirty="0"/>
          </a:p>
        </p:txBody>
      </p:sp>
      <p:pic>
        <p:nvPicPr>
          <p:cNvPr id="3074" name="Picture 2" descr="Unev Investigando: Instrumento de recolección de da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33" y="3405665"/>
            <a:ext cx="2574549" cy="176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238595" y="4874241"/>
            <a:ext cx="27093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100" dirty="0">
                <a:solidFill>
                  <a:schemeClr val="tx2">
                    <a:lumMod val="75000"/>
                  </a:schemeClr>
                </a:solidFill>
              </a:rPr>
              <a:t>https://unstats.un.org/sdgs/indicators/en/</a:t>
            </a:r>
          </a:p>
        </p:txBody>
      </p:sp>
      <p:sp>
        <p:nvSpPr>
          <p:cNvPr id="227" name="Google Shape;295;p18"/>
          <p:cNvSpPr/>
          <p:nvPr/>
        </p:nvSpPr>
        <p:spPr>
          <a:xfrm>
            <a:off x="5538821" y="2897380"/>
            <a:ext cx="1658098" cy="801159"/>
          </a:xfrm>
          <a:custGeom>
            <a:avLst/>
            <a:gdLst/>
            <a:ahLst/>
            <a:cxnLst/>
            <a:rect l="l" t="t" r="r" b="b"/>
            <a:pathLst>
              <a:path w="53388" h="25796" extrusionOk="0">
                <a:moveTo>
                  <a:pt x="50844" y="0"/>
                </a:moveTo>
                <a:cubicBezTo>
                  <a:pt x="48771" y="0"/>
                  <a:pt x="38252" y="543"/>
                  <a:pt x="26587" y="10770"/>
                </a:cubicBezTo>
                <a:cubicBezTo>
                  <a:pt x="23610" y="13390"/>
                  <a:pt x="14538" y="21331"/>
                  <a:pt x="2227" y="21331"/>
                </a:cubicBezTo>
                <a:cubicBezTo>
                  <a:pt x="988" y="21331"/>
                  <a:pt x="0" y="22331"/>
                  <a:pt x="0" y="23569"/>
                </a:cubicBezTo>
                <a:cubicBezTo>
                  <a:pt x="0" y="24796"/>
                  <a:pt x="988" y="25796"/>
                  <a:pt x="2227" y="25796"/>
                </a:cubicBezTo>
                <a:cubicBezTo>
                  <a:pt x="3786" y="25796"/>
                  <a:pt x="7418" y="25796"/>
                  <a:pt x="12252" y="24296"/>
                </a:cubicBezTo>
                <a:cubicBezTo>
                  <a:pt x="18098" y="22486"/>
                  <a:pt x="23908" y="19057"/>
                  <a:pt x="29528" y="14128"/>
                </a:cubicBezTo>
                <a:cubicBezTo>
                  <a:pt x="35445" y="8949"/>
                  <a:pt x="40970" y="6591"/>
                  <a:pt x="44565" y="5531"/>
                </a:cubicBezTo>
                <a:cubicBezTo>
                  <a:pt x="48005" y="4515"/>
                  <a:pt x="50381" y="4459"/>
                  <a:pt x="50900" y="4459"/>
                </a:cubicBezTo>
                <a:cubicBezTo>
                  <a:pt x="50965" y="4459"/>
                  <a:pt x="51001" y="4460"/>
                  <a:pt x="51007" y="4460"/>
                </a:cubicBezTo>
                <a:cubicBezTo>
                  <a:pt x="51043" y="4462"/>
                  <a:pt x="51079" y="4463"/>
                  <a:pt x="51115" y="4463"/>
                </a:cubicBezTo>
                <a:cubicBezTo>
                  <a:pt x="52294" y="4463"/>
                  <a:pt x="53270" y="3530"/>
                  <a:pt x="53328" y="2341"/>
                </a:cubicBezTo>
                <a:cubicBezTo>
                  <a:pt x="53388" y="1102"/>
                  <a:pt x="52435" y="55"/>
                  <a:pt x="51197" y="7"/>
                </a:cubicBezTo>
                <a:cubicBezTo>
                  <a:pt x="51156" y="5"/>
                  <a:pt x="51037" y="0"/>
                  <a:pt x="50844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96;p18"/>
          <p:cNvSpPr/>
          <p:nvPr/>
        </p:nvSpPr>
        <p:spPr>
          <a:xfrm>
            <a:off x="3957847" y="2889012"/>
            <a:ext cx="1658098" cy="801159"/>
          </a:xfrm>
          <a:custGeom>
            <a:avLst/>
            <a:gdLst/>
            <a:ahLst/>
            <a:cxnLst/>
            <a:rect l="l" t="t" r="r" b="b"/>
            <a:pathLst>
              <a:path w="53388" h="25796" extrusionOk="0">
                <a:moveTo>
                  <a:pt x="2535" y="0"/>
                </a:moveTo>
                <a:cubicBezTo>
                  <a:pt x="2341" y="0"/>
                  <a:pt x="2220" y="5"/>
                  <a:pt x="2179" y="7"/>
                </a:cubicBezTo>
                <a:cubicBezTo>
                  <a:pt x="953" y="55"/>
                  <a:pt x="0" y="1102"/>
                  <a:pt x="48" y="2341"/>
                </a:cubicBezTo>
                <a:cubicBezTo>
                  <a:pt x="105" y="3530"/>
                  <a:pt x="1082" y="4463"/>
                  <a:pt x="2271" y="4463"/>
                </a:cubicBezTo>
                <a:cubicBezTo>
                  <a:pt x="2308" y="4463"/>
                  <a:pt x="2344" y="4462"/>
                  <a:pt x="2381" y="4460"/>
                </a:cubicBezTo>
                <a:cubicBezTo>
                  <a:pt x="2384" y="4460"/>
                  <a:pt x="2417" y="4459"/>
                  <a:pt x="2480" y="4459"/>
                </a:cubicBezTo>
                <a:cubicBezTo>
                  <a:pt x="2983" y="4459"/>
                  <a:pt x="5362" y="4515"/>
                  <a:pt x="8823" y="5531"/>
                </a:cubicBezTo>
                <a:cubicBezTo>
                  <a:pt x="12418" y="6591"/>
                  <a:pt x="17931" y="8949"/>
                  <a:pt x="23848" y="14128"/>
                </a:cubicBezTo>
                <a:cubicBezTo>
                  <a:pt x="29480" y="19057"/>
                  <a:pt x="35290" y="22486"/>
                  <a:pt x="41136" y="24296"/>
                </a:cubicBezTo>
                <a:cubicBezTo>
                  <a:pt x="45970" y="25796"/>
                  <a:pt x="49601" y="25796"/>
                  <a:pt x="51161" y="25796"/>
                </a:cubicBezTo>
                <a:cubicBezTo>
                  <a:pt x="52388" y="25796"/>
                  <a:pt x="53388" y="24796"/>
                  <a:pt x="53388" y="23569"/>
                </a:cubicBezTo>
                <a:cubicBezTo>
                  <a:pt x="53388" y="22331"/>
                  <a:pt x="52388" y="21331"/>
                  <a:pt x="51161" y="21331"/>
                </a:cubicBezTo>
                <a:cubicBezTo>
                  <a:pt x="48113" y="21331"/>
                  <a:pt x="38838" y="21331"/>
                  <a:pt x="26789" y="10770"/>
                </a:cubicBezTo>
                <a:cubicBezTo>
                  <a:pt x="15124" y="543"/>
                  <a:pt x="4615" y="0"/>
                  <a:pt x="2535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54"/>
          <p:cNvGrpSpPr/>
          <p:nvPr/>
        </p:nvGrpSpPr>
        <p:grpSpPr>
          <a:xfrm rot="19996348">
            <a:off x="-14756" y="2616498"/>
            <a:ext cx="922143" cy="1197673"/>
            <a:chOff x="2387869" y="1035249"/>
            <a:chExt cx="2429742" cy="3227263"/>
          </a:xfrm>
        </p:grpSpPr>
        <p:grpSp>
          <p:nvGrpSpPr>
            <p:cNvPr id="1662" name="Google Shape;1662;p54"/>
            <p:cNvGrpSpPr/>
            <p:nvPr/>
          </p:nvGrpSpPr>
          <p:grpSpPr>
            <a:xfrm>
              <a:off x="2387869" y="1035249"/>
              <a:ext cx="2429742" cy="3227263"/>
              <a:chOff x="3580725" y="2020075"/>
              <a:chExt cx="1344925" cy="1786275"/>
            </a:xfrm>
          </p:grpSpPr>
          <p:sp>
            <p:nvSpPr>
              <p:cNvPr id="1663" name="Google Shape;1663;p54"/>
              <p:cNvSpPr/>
              <p:nvPr/>
            </p:nvSpPr>
            <p:spPr>
              <a:xfrm>
                <a:off x="3681925" y="2020075"/>
                <a:ext cx="1243725" cy="1786275"/>
              </a:xfrm>
              <a:custGeom>
                <a:avLst/>
                <a:gdLst/>
                <a:ahLst/>
                <a:cxnLst/>
                <a:rect l="l" t="t" r="r" b="b"/>
                <a:pathLst>
                  <a:path w="49749" h="71451" extrusionOk="0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4"/>
              <p:cNvSpPr/>
              <p:nvPr/>
            </p:nvSpPr>
            <p:spPr>
              <a:xfrm>
                <a:off x="3580725" y="2020075"/>
                <a:ext cx="1250250" cy="1786275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71451" extrusionOk="0">
                    <a:moveTo>
                      <a:pt x="2527" y="1"/>
                    </a:moveTo>
                    <a:cubicBezTo>
                      <a:pt x="1147" y="1"/>
                      <a:pt x="33" y="1109"/>
                      <a:pt x="0" y="2492"/>
                    </a:cubicBezTo>
                    <a:lnTo>
                      <a:pt x="0" y="68975"/>
                    </a:lnTo>
                    <a:cubicBezTo>
                      <a:pt x="33" y="70358"/>
                      <a:pt x="1147" y="71451"/>
                      <a:pt x="2526" y="71451"/>
                    </a:cubicBezTo>
                    <a:cubicBezTo>
                      <a:pt x="2537" y="71451"/>
                      <a:pt x="2547" y="71451"/>
                      <a:pt x="2557" y="71451"/>
                    </a:cubicBezTo>
                    <a:lnTo>
                      <a:pt x="50010" y="71451"/>
                    </a:lnTo>
                    <a:lnTo>
                      <a:pt x="50010" y="1"/>
                    </a:lnTo>
                    <a:lnTo>
                      <a:pt x="2557" y="1"/>
                    </a:lnTo>
                    <a:cubicBezTo>
                      <a:pt x="2547" y="1"/>
                      <a:pt x="2537" y="1"/>
                      <a:pt x="2527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4"/>
              <p:cNvSpPr/>
              <p:nvPr/>
            </p:nvSpPr>
            <p:spPr>
              <a:xfrm>
                <a:off x="3680303" y="2113921"/>
                <a:ext cx="1140025" cy="1511564"/>
              </a:xfrm>
              <a:custGeom>
                <a:avLst/>
                <a:gdLst/>
                <a:ahLst/>
                <a:cxnLst/>
                <a:rect l="l" t="t" r="r" b="b"/>
                <a:pathLst>
                  <a:path w="45601" h="60944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27"/>
                    </a:cubicBezTo>
                    <a:lnTo>
                      <a:pt x="0" y="60534"/>
                    </a:lnTo>
                    <a:cubicBezTo>
                      <a:pt x="0" y="60763"/>
                      <a:pt x="197" y="60943"/>
                      <a:pt x="426" y="60943"/>
                    </a:cubicBezTo>
                    <a:lnTo>
                      <a:pt x="45191" y="60943"/>
                    </a:lnTo>
                    <a:cubicBezTo>
                      <a:pt x="45421" y="60943"/>
                      <a:pt x="45601" y="60763"/>
                      <a:pt x="45601" y="60534"/>
                    </a:cubicBezTo>
                    <a:lnTo>
                      <a:pt x="45601" y="427"/>
                    </a:lnTo>
                    <a:cubicBezTo>
                      <a:pt x="45601" y="181"/>
                      <a:pt x="45421" y="1"/>
                      <a:pt x="45191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4"/>
              <p:cNvSpPr/>
              <p:nvPr/>
            </p:nvSpPr>
            <p:spPr>
              <a:xfrm>
                <a:off x="4193750" y="2051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492" y="0"/>
                    </a:moveTo>
                    <a:cubicBezTo>
                      <a:pt x="214" y="0"/>
                      <a:pt x="0" y="230"/>
                      <a:pt x="0" y="508"/>
                    </a:cubicBezTo>
                    <a:cubicBezTo>
                      <a:pt x="0" y="798"/>
                      <a:pt x="243" y="996"/>
                      <a:pt x="496" y="996"/>
                    </a:cubicBezTo>
                    <a:cubicBezTo>
                      <a:pt x="615" y="996"/>
                      <a:pt x="737" y="952"/>
                      <a:pt x="836" y="852"/>
                    </a:cubicBezTo>
                    <a:cubicBezTo>
                      <a:pt x="1148" y="541"/>
                      <a:pt x="935" y="0"/>
                      <a:pt x="492" y="0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4"/>
              <p:cNvSpPr/>
              <p:nvPr/>
            </p:nvSpPr>
            <p:spPr>
              <a:xfrm>
                <a:off x="4179825" y="3667150"/>
                <a:ext cx="1250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4273" extrusionOk="0">
                    <a:moveTo>
                      <a:pt x="2869" y="355"/>
                    </a:moveTo>
                    <a:cubicBezTo>
                      <a:pt x="3836" y="355"/>
                      <a:pt x="4639" y="1158"/>
                      <a:pt x="4639" y="2142"/>
                    </a:cubicBezTo>
                    <a:cubicBezTo>
                      <a:pt x="4639" y="3206"/>
                      <a:pt x="3762" y="3917"/>
                      <a:pt x="2850" y="3917"/>
                    </a:cubicBezTo>
                    <a:cubicBezTo>
                      <a:pt x="2413" y="3917"/>
                      <a:pt x="1968" y="3754"/>
                      <a:pt x="1607" y="3387"/>
                    </a:cubicBezTo>
                    <a:cubicBezTo>
                      <a:pt x="492" y="2273"/>
                      <a:pt x="1279" y="355"/>
                      <a:pt x="2869" y="355"/>
                    </a:cubicBezTo>
                    <a:close/>
                    <a:moveTo>
                      <a:pt x="2849" y="1"/>
                    </a:moveTo>
                    <a:cubicBezTo>
                      <a:pt x="2320" y="1"/>
                      <a:pt x="1781" y="197"/>
                      <a:pt x="1344" y="634"/>
                    </a:cubicBezTo>
                    <a:cubicBezTo>
                      <a:pt x="0" y="1978"/>
                      <a:pt x="967" y="4273"/>
                      <a:pt x="2869" y="4273"/>
                    </a:cubicBezTo>
                    <a:cubicBezTo>
                      <a:pt x="4049" y="4273"/>
                      <a:pt x="5000" y="3306"/>
                      <a:pt x="5000" y="2142"/>
                    </a:cubicBezTo>
                    <a:cubicBezTo>
                      <a:pt x="5000" y="847"/>
                      <a:pt x="3946" y="1"/>
                      <a:pt x="2849" y="1"/>
                    </a:cubicBezTo>
                    <a:close/>
                  </a:path>
                </a:pathLst>
              </a:custGeom>
              <a:solidFill>
                <a:srgbClr val="A0E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68" name="Google Shape;1668;p54"/>
            <p:cNvPicPr preferRelativeResize="0"/>
            <p:nvPr/>
          </p:nvPicPr>
          <p:blipFill rotWithShape="1">
            <a:blip r:embed="rId5">
              <a:alphaModFix/>
            </a:blip>
            <a:srcRect t="108" b="1096"/>
            <a:stretch/>
          </p:blipFill>
          <p:spPr>
            <a:xfrm>
              <a:off x="2554111" y="1179184"/>
              <a:ext cx="2091597" cy="2756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97;p18"/>
          <p:cNvSpPr/>
          <p:nvPr/>
        </p:nvSpPr>
        <p:spPr>
          <a:xfrm>
            <a:off x="2185000" y="2879652"/>
            <a:ext cx="1758353" cy="810519"/>
          </a:xfrm>
          <a:custGeom>
            <a:avLst/>
            <a:gdLst/>
            <a:ahLst/>
            <a:cxnLst/>
            <a:rect l="l" t="t" r="r" b="b"/>
            <a:pathLst>
              <a:path w="53389" h="25796" extrusionOk="0">
                <a:moveTo>
                  <a:pt x="50844" y="0"/>
                </a:moveTo>
                <a:cubicBezTo>
                  <a:pt x="48772" y="0"/>
                  <a:pt x="38253" y="543"/>
                  <a:pt x="26588" y="10770"/>
                </a:cubicBezTo>
                <a:cubicBezTo>
                  <a:pt x="23611" y="13390"/>
                  <a:pt x="14538" y="21331"/>
                  <a:pt x="2227" y="21331"/>
                </a:cubicBezTo>
                <a:cubicBezTo>
                  <a:pt x="989" y="21331"/>
                  <a:pt x="1" y="22331"/>
                  <a:pt x="1" y="23569"/>
                </a:cubicBezTo>
                <a:cubicBezTo>
                  <a:pt x="1" y="24796"/>
                  <a:pt x="989" y="25796"/>
                  <a:pt x="2227" y="25796"/>
                </a:cubicBezTo>
                <a:cubicBezTo>
                  <a:pt x="3787" y="25796"/>
                  <a:pt x="7419" y="25796"/>
                  <a:pt x="12252" y="24296"/>
                </a:cubicBezTo>
                <a:cubicBezTo>
                  <a:pt x="18098" y="22486"/>
                  <a:pt x="23909" y="19057"/>
                  <a:pt x="29528" y="14128"/>
                </a:cubicBezTo>
                <a:cubicBezTo>
                  <a:pt x="35446" y="8949"/>
                  <a:pt x="40970" y="6591"/>
                  <a:pt x="44566" y="5531"/>
                </a:cubicBezTo>
                <a:cubicBezTo>
                  <a:pt x="48006" y="4515"/>
                  <a:pt x="50382" y="4459"/>
                  <a:pt x="50901" y="4459"/>
                </a:cubicBezTo>
                <a:cubicBezTo>
                  <a:pt x="50966" y="4459"/>
                  <a:pt x="51002" y="4460"/>
                  <a:pt x="51007" y="4460"/>
                </a:cubicBezTo>
                <a:cubicBezTo>
                  <a:pt x="51044" y="4462"/>
                  <a:pt x="51080" y="4463"/>
                  <a:pt x="51116" y="4463"/>
                </a:cubicBezTo>
                <a:cubicBezTo>
                  <a:pt x="52294" y="4463"/>
                  <a:pt x="53271" y="3530"/>
                  <a:pt x="53329" y="2341"/>
                </a:cubicBezTo>
                <a:cubicBezTo>
                  <a:pt x="53389" y="1102"/>
                  <a:pt x="52436" y="55"/>
                  <a:pt x="51198" y="7"/>
                </a:cubicBezTo>
                <a:cubicBezTo>
                  <a:pt x="51157" y="5"/>
                  <a:pt x="51037" y="0"/>
                  <a:pt x="50844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98;p18"/>
          <p:cNvSpPr/>
          <p:nvPr/>
        </p:nvSpPr>
        <p:spPr>
          <a:xfrm>
            <a:off x="603818" y="2845964"/>
            <a:ext cx="1658502" cy="801159"/>
          </a:xfrm>
          <a:custGeom>
            <a:avLst/>
            <a:gdLst/>
            <a:ahLst/>
            <a:cxnLst/>
            <a:rect l="l" t="t" r="r" b="b"/>
            <a:pathLst>
              <a:path w="53401" h="25796" extrusionOk="0">
                <a:moveTo>
                  <a:pt x="2548" y="0"/>
                </a:moveTo>
                <a:cubicBezTo>
                  <a:pt x="2354" y="0"/>
                  <a:pt x="2233" y="5"/>
                  <a:pt x="2192" y="7"/>
                </a:cubicBezTo>
                <a:cubicBezTo>
                  <a:pt x="965" y="55"/>
                  <a:pt x="1" y="1102"/>
                  <a:pt x="60" y="2341"/>
                </a:cubicBezTo>
                <a:cubicBezTo>
                  <a:pt x="118" y="3530"/>
                  <a:pt x="1095" y="4463"/>
                  <a:pt x="2284" y="4463"/>
                </a:cubicBezTo>
                <a:cubicBezTo>
                  <a:pt x="2321" y="4463"/>
                  <a:pt x="2357" y="4462"/>
                  <a:pt x="2394" y="4460"/>
                </a:cubicBezTo>
                <a:cubicBezTo>
                  <a:pt x="2397" y="4460"/>
                  <a:pt x="2430" y="4459"/>
                  <a:pt x="2493" y="4459"/>
                </a:cubicBezTo>
                <a:cubicBezTo>
                  <a:pt x="2996" y="4459"/>
                  <a:pt x="5375" y="4515"/>
                  <a:pt x="8835" y="5531"/>
                </a:cubicBezTo>
                <a:cubicBezTo>
                  <a:pt x="12431" y="6591"/>
                  <a:pt x="17944" y="8949"/>
                  <a:pt x="23861" y="14128"/>
                </a:cubicBezTo>
                <a:cubicBezTo>
                  <a:pt x="29493" y="19057"/>
                  <a:pt x="35303" y="22486"/>
                  <a:pt x="41149" y="24296"/>
                </a:cubicBezTo>
                <a:cubicBezTo>
                  <a:pt x="45983" y="25796"/>
                  <a:pt x="49614" y="25796"/>
                  <a:pt x="51174" y="25796"/>
                </a:cubicBezTo>
                <a:cubicBezTo>
                  <a:pt x="52400" y="25796"/>
                  <a:pt x="53400" y="24796"/>
                  <a:pt x="53400" y="23569"/>
                </a:cubicBezTo>
                <a:cubicBezTo>
                  <a:pt x="53400" y="22331"/>
                  <a:pt x="52400" y="21331"/>
                  <a:pt x="51174" y="21331"/>
                </a:cubicBezTo>
                <a:cubicBezTo>
                  <a:pt x="48126" y="21331"/>
                  <a:pt x="38851" y="21331"/>
                  <a:pt x="26802" y="10770"/>
                </a:cubicBezTo>
                <a:cubicBezTo>
                  <a:pt x="15137" y="543"/>
                  <a:pt x="4628" y="0"/>
                  <a:pt x="2548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" name="Google Shape;299;p18"/>
          <p:cNvGrpSpPr/>
          <p:nvPr/>
        </p:nvGrpSpPr>
        <p:grpSpPr>
          <a:xfrm>
            <a:off x="1156138" y="3508250"/>
            <a:ext cx="1474266" cy="1010776"/>
            <a:chOff x="1108406" y="2965400"/>
            <a:chExt cx="1474266" cy="1010776"/>
          </a:xfrm>
        </p:grpSpPr>
        <p:sp>
          <p:nvSpPr>
            <p:cNvPr id="232" name="Google Shape;300;p18"/>
            <p:cNvSpPr/>
            <p:nvPr/>
          </p:nvSpPr>
          <p:spPr>
            <a:xfrm>
              <a:off x="1108406" y="3324936"/>
              <a:ext cx="1474266" cy="651240"/>
            </a:xfrm>
            <a:custGeom>
              <a:avLst/>
              <a:gdLst/>
              <a:ahLst/>
              <a:cxnLst/>
              <a:rect l="l" t="t" r="r" b="b"/>
              <a:pathLst>
                <a:path w="29791" h="9098" extrusionOk="0">
                  <a:moveTo>
                    <a:pt x="4549" y="1"/>
                  </a:moveTo>
                  <a:cubicBezTo>
                    <a:pt x="2037" y="1"/>
                    <a:pt x="1" y="2037"/>
                    <a:pt x="1" y="4549"/>
                  </a:cubicBezTo>
                  <a:cubicBezTo>
                    <a:pt x="1" y="7061"/>
                    <a:pt x="2037" y="9097"/>
                    <a:pt x="4549" y="9097"/>
                  </a:cubicBezTo>
                  <a:lnTo>
                    <a:pt x="25242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SGD indicators</a:t>
              </a:r>
              <a:endParaRPr sz="18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3" name="Google Shape;301;p18"/>
            <p:cNvSpPr/>
            <p:nvPr/>
          </p:nvSpPr>
          <p:spPr>
            <a:xfrm>
              <a:off x="1899597" y="2965400"/>
              <a:ext cx="291107" cy="291487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2"/>
                    <a:pt x="4585" y="9192"/>
                  </a:cubicBezTo>
                  <a:cubicBezTo>
                    <a:pt x="7121" y="9192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02;p18"/>
            <p:cNvSpPr/>
            <p:nvPr/>
          </p:nvSpPr>
          <p:spPr>
            <a:xfrm>
              <a:off x="1975838" y="3032968"/>
              <a:ext cx="156318" cy="156350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7" y="1"/>
                    <a:pt x="0" y="1108"/>
                    <a:pt x="0" y="2466"/>
                  </a:cubicBezTo>
                  <a:cubicBezTo>
                    <a:pt x="0" y="3823"/>
                    <a:pt x="1107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08;p18"/>
          <p:cNvGrpSpPr/>
          <p:nvPr/>
        </p:nvGrpSpPr>
        <p:grpSpPr>
          <a:xfrm>
            <a:off x="3352148" y="1949747"/>
            <a:ext cx="1474603" cy="1178453"/>
            <a:chOff x="3140410" y="1405316"/>
            <a:chExt cx="1474603" cy="1178453"/>
          </a:xfrm>
        </p:grpSpPr>
        <p:sp>
          <p:nvSpPr>
            <p:cNvPr id="241" name="Google Shape;309;p18"/>
            <p:cNvSpPr/>
            <p:nvPr/>
          </p:nvSpPr>
          <p:spPr>
            <a:xfrm>
              <a:off x="3140410" y="1405316"/>
              <a:ext cx="1474603" cy="868267"/>
            </a:xfrm>
            <a:custGeom>
              <a:avLst/>
              <a:gdLst/>
              <a:ahLst/>
              <a:cxnLst/>
              <a:rect l="l" t="t" r="r" b="b"/>
              <a:pathLst>
                <a:path w="29791" h="9097" extrusionOk="0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1"/>
                    <a:pt x="2037" y="9096"/>
                    <a:pt x="4549" y="9096"/>
                  </a:cubicBezTo>
                  <a:lnTo>
                    <a:pt x="25242" y="9096"/>
                  </a:lnTo>
                  <a:cubicBezTo>
                    <a:pt x="27754" y="9096"/>
                    <a:pt x="29790" y="7061"/>
                    <a:pt x="29790" y="4548"/>
                  </a:cubicBezTo>
                  <a:cubicBezTo>
                    <a:pt x="29790" y="2036"/>
                    <a:pt x="27754" y="0"/>
                    <a:pt x="25242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Organización de las Naciones Unidas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2" name="Google Shape;310;p18"/>
            <p:cNvSpPr/>
            <p:nvPr/>
          </p:nvSpPr>
          <p:spPr>
            <a:xfrm>
              <a:off x="3648196" y="2292282"/>
              <a:ext cx="291107" cy="291487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3"/>
                    <a:pt x="4585" y="9193"/>
                  </a:cubicBezTo>
                  <a:cubicBezTo>
                    <a:pt x="7121" y="9193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1;p18"/>
            <p:cNvSpPr/>
            <p:nvPr/>
          </p:nvSpPr>
          <p:spPr>
            <a:xfrm>
              <a:off x="3715415" y="2359883"/>
              <a:ext cx="156318" cy="156318"/>
            </a:xfrm>
            <a:custGeom>
              <a:avLst/>
              <a:gdLst/>
              <a:ahLst/>
              <a:cxnLst/>
              <a:rect l="l" t="t" r="r" b="b"/>
              <a:pathLst>
                <a:path w="4930" h="4930" extrusionOk="0">
                  <a:moveTo>
                    <a:pt x="2465" y="0"/>
                  </a:moveTo>
                  <a:cubicBezTo>
                    <a:pt x="1107" y="0"/>
                    <a:pt x="0" y="1107"/>
                    <a:pt x="0" y="2465"/>
                  </a:cubicBezTo>
                  <a:cubicBezTo>
                    <a:pt x="0" y="3822"/>
                    <a:pt x="1107" y="4929"/>
                    <a:pt x="2465" y="4929"/>
                  </a:cubicBezTo>
                  <a:cubicBezTo>
                    <a:pt x="3822" y="4929"/>
                    <a:pt x="4929" y="3822"/>
                    <a:pt x="4929" y="2465"/>
                  </a:cubicBezTo>
                  <a:cubicBezTo>
                    <a:pt x="4929" y="1107"/>
                    <a:pt x="3822" y="0"/>
                    <a:pt x="2465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315;p18"/>
          <p:cNvGrpSpPr/>
          <p:nvPr/>
        </p:nvGrpSpPr>
        <p:grpSpPr>
          <a:xfrm>
            <a:off x="4964194" y="3490529"/>
            <a:ext cx="1462175" cy="1412943"/>
            <a:chOff x="4682522" y="2965400"/>
            <a:chExt cx="1462175" cy="1412943"/>
          </a:xfrm>
        </p:grpSpPr>
        <p:sp>
          <p:nvSpPr>
            <p:cNvPr id="248" name="Google Shape;316;p18"/>
            <p:cNvSpPr/>
            <p:nvPr/>
          </p:nvSpPr>
          <p:spPr>
            <a:xfrm>
              <a:off x="4682522" y="3286127"/>
              <a:ext cx="1462175" cy="723857"/>
            </a:xfrm>
            <a:custGeom>
              <a:avLst/>
              <a:gdLst/>
              <a:ahLst/>
              <a:cxnLst/>
              <a:rect l="l" t="t" r="r" b="b"/>
              <a:pathLst>
                <a:path w="29790" h="9098" extrusionOk="0">
                  <a:moveTo>
                    <a:pt x="4548" y="1"/>
                  </a:moveTo>
                  <a:cubicBezTo>
                    <a:pt x="2036" y="1"/>
                    <a:pt x="0" y="2037"/>
                    <a:pt x="0" y="4549"/>
                  </a:cubicBezTo>
                  <a:cubicBezTo>
                    <a:pt x="0" y="7061"/>
                    <a:pt x="2036" y="9097"/>
                    <a:pt x="4548" y="9097"/>
                  </a:cubicBezTo>
                  <a:lnTo>
                    <a:pt x="25241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The World Bank</a:t>
              </a: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9" name="Google Shape;317;p18"/>
            <p:cNvSpPr/>
            <p:nvPr/>
          </p:nvSpPr>
          <p:spPr>
            <a:xfrm>
              <a:off x="5201315" y="2965400"/>
              <a:ext cx="291455" cy="291487"/>
            </a:xfrm>
            <a:custGeom>
              <a:avLst/>
              <a:gdLst/>
              <a:ahLst/>
              <a:cxnLst/>
              <a:rect l="l" t="t" r="r" b="b"/>
              <a:pathLst>
                <a:path w="9192" h="9193" extrusionOk="0">
                  <a:moveTo>
                    <a:pt x="4596" y="1"/>
                  </a:moveTo>
                  <a:cubicBezTo>
                    <a:pt x="2060" y="1"/>
                    <a:pt x="0" y="2061"/>
                    <a:pt x="0" y="4597"/>
                  </a:cubicBezTo>
                  <a:cubicBezTo>
                    <a:pt x="0" y="7133"/>
                    <a:pt x="2060" y="9192"/>
                    <a:pt x="4596" y="9192"/>
                  </a:cubicBezTo>
                  <a:cubicBezTo>
                    <a:pt x="7132" y="9192"/>
                    <a:pt x="9192" y="7133"/>
                    <a:pt x="9192" y="4597"/>
                  </a:cubicBezTo>
                  <a:cubicBezTo>
                    <a:pt x="9192" y="2061"/>
                    <a:pt x="7132" y="1"/>
                    <a:pt x="4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8;p18"/>
            <p:cNvSpPr/>
            <p:nvPr/>
          </p:nvSpPr>
          <p:spPr>
            <a:xfrm>
              <a:off x="5268884" y="3032968"/>
              <a:ext cx="156318" cy="156350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8" y="1"/>
                    <a:pt x="0" y="1108"/>
                    <a:pt x="0" y="2466"/>
                  </a:cubicBezTo>
                  <a:cubicBezTo>
                    <a:pt x="0" y="3823"/>
                    <a:pt x="1108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21;p18"/>
            <p:cNvSpPr/>
            <p:nvPr/>
          </p:nvSpPr>
          <p:spPr>
            <a:xfrm>
              <a:off x="5210125" y="4104468"/>
              <a:ext cx="273850" cy="273875"/>
            </a:xfrm>
            <a:custGeom>
              <a:avLst/>
              <a:gdLst/>
              <a:ahLst/>
              <a:cxnLst/>
              <a:rect l="l" t="t" r="r" b="b"/>
              <a:pathLst>
                <a:path w="10954" h="10955" extrusionOk="0">
                  <a:moveTo>
                    <a:pt x="5132" y="763"/>
                  </a:moveTo>
                  <a:lnTo>
                    <a:pt x="5132" y="2668"/>
                  </a:lnTo>
                  <a:cubicBezTo>
                    <a:pt x="4643" y="2679"/>
                    <a:pt x="4167" y="2727"/>
                    <a:pt x="3715" y="2810"/>
                  </a:cubicBezTo>
                  <a:cubicBezTo>
                    <a:pt x="4060" y="1715"/>
                    <a:pt x="4584" y="977"/>
                    <a:pt x="5132" y="763"/>
                  </a:cubicBezTo>
                  <a:close/>
                  <a:moveTo>
                    <a:pt x="5822" y="763"/>
                  </a:moveTo>
                  <a:cubicBezTo>
                    <a:pt x="6370" y="977"/>
                    <a:pt x="6894" y="1715"/>
                    <a:pt x="7239" y="2810"/>
                  </a:cubicBezTo>
                  <a:cubicBezTo>
                    <a:pt x="6787" y="2727"/>
                    <a:pt x="6310" y="2679"/>
                    <a:pt x="5822" y="2668"/>
                  </a:cubicBezTo>
                  <a:lnTo>
                    <a:pt x="5822" y="763"/>
                  </a:lnTo>
                  <a:close/>
                  <a:moveTo>
                    <a:pt x="3858" y="977"/>
                  </a:moveTo>
                  <a:cubicBezTo>
                    <a:pt x="3477" y="1489"/>
                    <a:pt x="3167" y="2167"/>
                    <a:pt x="2965" y="2965"/>
                  </a:cubicBezTo>
                  <a:cubicBezTo>
                    <a:pt x="2167" y="3180"/>
                    <a:pt x="1476" y="3477"/>
                    <a:pt x="976" y="3858"/>
                  </a:cubicBezTo>
                  <a:cubicBezTo>
                    <a:pt x="1453" y="2525"/>
                    <a:pt x="2512" y="1465"/>
                    <a:pt x="3858" y="977"/>
                  </a:cubicBezTo>
                  <a:close/>
                  <a:moveTo>
                    <a:pt x="7096" y="977"/>
                  </a:moveTo>
                  <a:lnTo>
                    <a:pt x="7096" y="977"/>
                  </a:lnTo>
                  <a:cubicBezTo>
                    <a:pt x="8442" y="1465"/>
                    <a:pt x="9501" y="2525"/>
                    <a:pt x="9977" y="3858"/>
                  </a:cubicBezTo>
                  <a:cubicBezTo>
                    <a:pt x="9477" y="3477"/>
                    <a:pt x="8787" y="3180"/>
                    <a:pt x="7989" y="2965"/>
                  </a:cubicBezTo>
                  <a:cubicBezTo>
                    <a:pt x="7787" y="2167"/>
                    <a:pt x="7477" y="1489"/>
                    <a:pt x="7096" y="977"/>
                  </a:cubicBezTo>
                  <a:close/>
                  <a:moveTo>
                    <a:pt x="2798" y="3715"/>
                  </a:moveTo>
                  <a:lnTo>
                    <a:pt x="2798" y="3715"/>
                  </a:lnTo>
                  <a:cubicBezTo>
                    <a:pt x="2727" y="4168"/>
                    <a:pt x="2679" y="4644"/>
                    <a:pt x="2667" y="5132"/>
                  </a:cubicBezTo>
                  <a:lnTo>
                    <a:pt x="762" y="5132"/>
                  </a:lnTo>
                  <a:cubicBezTo>
                    <a:pt x="976" y="4584"/>
                    <a:pt x="1703" y="4061"/>
                    <a:pt x="2798" y="3715"/>
                  </a:cubicBezTo>
                  <a:close/>
                  <a:moveTo>
                    <a:pt x="5132" y="3358"/>
                  </a:moveTo>
                  <a:lnTo>
                    <a:pt x="5132" y="5132"/>
                  </a:lnTo>
                  <a:lnTo>
                    <a:pt x="3346" y="5132"/>
                  </a:lnTo>
                  <a:cubicBezTo>
                    <a:pt x="3369" y="4561"/>
                    <a:pt x="3429" y="4013"/>
                    <a:pt x="3524" y="3537"/>
                  </a:cubicBezTo>
                  <a:cubicBezTo>
                    <a:pt x="4012" y="3430"/>
                    <a:pt x="4560" y="3370"/>
                    <a:pt x="5132" y="3358"/>
                  </a:cubicBezTo>
                  <a:close/>
                  <a:moveTo>
                    <a:pt x="5822" y="3358"/>
                  </a:moveTo>
                  <a:cubicBezTo>
                    <a:pt x="6394" y="3370"/>
                    <a:pt x="6941" y="3430"/>
                    <a:pt x="7430" y="3537"/>
                  </a:cubicBezTo>
                  <a:cubicBezTo>
                    <a:pt x="7525" y="4013"/>
                    <a:pt x="7584" y="4561"/>
                    <a:pt x="7608" y="5132"/>
                  </a:cubicBezTo>
                  <a:lnTo>
                    <a:pt x="5822" y="5132"/>
                  </a:lnTo>
                  <a:lnTo>
                    <a:pt x="5822" y="3358"/>
                  </a:lnTo>
                  <a:close/>
                  <a:moveTo>
                    <a:pt x="8156" y="3715"/>
                  </a:moveTo>
                  <a:lnTo>
                    <a:pt x="8156" y="3715"/>
                  </a:lnTo>
                  <a:cubicBezTo>
                    <a:pt x="9251" y="4061"/>
                    <a:pt x="9977" y="4584"/>
                    <a:pt x="10192" y="5132"/>
                  </a:cubicBezTo>
                  <a:lnTo>
                    <a:pt x="8287" y="5132"/>
                  </a:lnTo>
                  <a:cubicBezTo>
                    <a:pt x="8275" y="4644"/>
                    <a:pt x="8227" y="4168"/>
                    <a:pt x="8156" y="3715"/>
                  </a:cubicBezTo>
                  <a:close/>
                  <a:moveTo>
                    <a:pt x="2667" y="5823"/>
                  </a:moveTo>
                  <a:cubicBezTo>
                    <a:pt x="2679" y="6323"/>
                    <a:pt x="2727" y="6799"/>
                    <a:pt x="2798" y="7240"/>
                  </a:cubicBezTo>
                  <a:cubicBezTo>
                    <a:pt x="1703" y="6906"/>
                    <a:pt x="976" y="6370"/>
                    <a:pt x="762" y="5823"/>
                  </a:cubicBezTo>
                  <a:close/>
                  <a:moveTo>
                    <a:pt x="10192" y="5823"/>
                  </a:moveTo>
                  <a:cubicBezTo>
                    <a:pt x="9977" y="6370"/>
                    <a:pt x="9251" y="6906"/>
                    <a:pt x="8156" y="7240"/>
                  </a:cubicBezTo>
                  <a:cubicBezTo>
                    <a:pt x="8227" y="6799"/>
                    <a:pt x="8275" y="6323"/>
                    <a:pt x="8287" y="5823"/>
                  </a:cubicBezTo>
                  <a:close/>
                  <a:moveTo>
                    <a:pt x="5132" y="5823"/>
                  </a:moveTo>
                  <a:lnTo>
                    <a:pt x="5132" y="7609"/>
                  </a:lnTo>
                  <a:cubicBezTo>
                    <a:pt x="4560" y="7585"/>
                    <a:pt x="4012" y="7525"/>
                    <a:pt x="3524" y="7430"/>
                  </a:cubicBezTo>
                  <a:cubicBezTo>
                    <a:pt x="3429" y="6942"/>
                    <a:pt x="3369" y="6406"/>
                    <a:pt x="3346" y="5823"/>
                  </a:cubicBezTo>
                  <a:close/>
                  <a:moveTo>
                    <a:pt x="7608" y="5823"/>
                  </a:moveTo>
                  <a:cubicBezTo>
                    <a:pt x="7584" y="6406"/>
                    <a:pt x="7525" y="6942"/>
                    <a:pt x="7430" y="7430"/>
                  </a:cubicBezTo>
                  <a:cubicBezTo>
                    <a:pt x="6941" y="7525"/>
                    <a:pt x="6394" y="7585"/>
                    <a:pt x="5822" y="7609"/>
                  </a:cubicBezTo>
                  <a:lnTo>
                    <a:pt x="5822" y="5823"/>
                  </a:lnTo>
                  <a:close/>
                  <a:moveTo>
                    <a:pt x="976" y="7097"/>
                  </a:moveTo>
                  <a:lnTo>
                    <a:pt x="976" y="7097"/>
                  </a:lnTo>
                  <a:cubicBezTo>
                    <a:pt x="1476" y="7478"/>
                    <a:pt x="2167" y="7787"/>
                    <a:pt x="2965" y="7990"/>
                  </a:cubicBezTo>
                  <a:cubicBezTo>
                    <a:pt x="3167" y="8799"/>
                    <a:pt x="3477" y="9478"/>
                    <a:pt x="3858" y="9978"/>
                  </a:cubicBezTo>
                  <a:cubicBezTo>
                    <a:pt x="2512" y="9502"/>
                    <a:pt x="1453" y="8442"/>
                    <a:pt x="976" y="7097"/>
                  </a:cubicBezTo>
                  <a:close/>
                  <a:moveTo>
                    <a:pt x="9977" y="7097"/>
                  </a:moveTo>
                  <a:cubicBezTo>
                    <a:pt x="9501" y="8442"/>
                    <a:pt x="8442" y="9502"/>
                    <a:pt x="7096" y="9978"/>
                  </a:cubicBezTo>
                  <a:cubicBezTo>
                    <a:pt x="7477" y="9478"/>
                    <a:pt x="7787" y="8799"/>
                    <a:pt x="7989" y="7990"/>
                  </a:cubicBezTo>
                  <a:cubicBezTo>
                    <a:pt x="8787" y="7787"/>
                    <a:pt x="9477" y="7478"/>
                    <a:pt x="9977" y="7097"/>
                  </a:cubicBezTo>
                  <a:close/>
                  <a:moveTo>
                    <a:pt x="3715" y="8156"/>
                  </a:moveTo>
                  <a:cubicBezTo>
                    <a:pt x="4167" y="8228"/>
                    <a:pt x="4643" y="8275"/>
                    <a:pt x="5132" y="8287"/>
                  </a:cubicBezTo>
                  <a:lnTo>
                    <a:pt x="5132" y="10192"/>
                  </a:lnTo>
                  <a:cubicBezTo>
                    <a:pt x="4584" y="9978"/>
                    <a:pt x="4060" y="9252"/>
                    <a:pt x="3715" y="8156"/>
                  </a:cubicBezTo>
                  <a:close/>
                  <a:moveTo>
                    <a:pt x="7239" y="8156"/>
                  </a:moveTo>
                  <a:cubicBezTo>
                    <a:pt x="6894" y="9252"/>
                    <a:pt x="6370" y="9978"/>
                    <a:pt x="5822" y="10204"/>
                  </a:cubicBezTo>
                  <a:lnTo>
                    <a:pt x="5822" y="8287"/>
                  </a:lnTo>
                  <a:cubicBezTo>
                    <a:pt x="6310" y="8275"/>
                    <a:pt x="6787" y="8228"/>
                    <a:pt x="7239" y="8156"/>
                  </a:cubicBezTo>
                  <a:close/>
                  <a:moveTo>
                    <a:pt x="5477" y="1"/>
                  </a:moveTo>
                  <a:cubicBezTo>
                    <a:pt x="2453" y="1"/>
                    <a:pt x="0" y="2465"/>
                    <a:pt x="0" y="5477"/>
                  </a:cubicBezTo>
                  <a:cubicBezTo>
                    <a:pt x="0" y="8502"/>
                    <a:pt x="2453" y="10954"/>
                    <a:pt x="5477" y="10954"/>
                  </a:cubicBezTo>
                  <a:cubicBezTo>
                    <a:pt x="8501" y="10954"/>
                    <a:pt x="10954" y="8502"/>
                    <a:pt x="10954" y="5477"/>
                  </a:cubicBezTo>
                  <a:cubicBezTo>
                    <a:pt x="10954" y="2465"/>
                    <a:pt x="8501" y="1"/>
                    <a:pt x="547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466" y="2286158"/>
            <a:ext cx="1294676" cy="1037401"/>
          </a:xfrm>
          <a:prstGeom prst="rect">
            <a:avLst/>
          </a:prstGeom>
        </p:spPr>
      </p:pic>
      <p:pic>
        <p:nvPicPr>
          <p:cNvPr id="3082" name="Picture 10" descr="Organización de las Naciones Unidas | Barra Interamericana de Abogado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14" y="3287212"/>
            <a:ext cx="1328389" cy="11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Google Shape;303;p18"/>
          <p:cNvSpPr/>
          <p:nvPr/>
        </p:nvSpPr>
        <p:spPr>
          <a:xfrm>
            <a:off x="7480079" y="-544635"/>
            <a:ext cx="1263576" cy="1263956"/>
          </a:xfrm>
          <a:custGeom>
            <a:avLst/>
            <a:gdLst/>
            <a:ahLst/>
            <a:cxnLst/>
            <a:rect l="l" t="t" r="r" b="b"/>
            <a:pathLst>
              <a:path w="39851" h="39863" extrusionOk="0">
                <a:moveTo>
                  <a:pt x="19920" y="1"/>
                </a:moveTo>
                <a:cubicBezTo>
                  <a:pt x="8918" y="1"/>
                  <a:pt x="0" y="8930"/>
                  <a:pt x="0" y="19932"/>
                </a:cubicBezTo>
                <a:cubicBezTo>
                  <a:pt x="0" y="30933"/>
                  <a:pt x="8918" y="39863"/>
                  <a:pt x="19920" y="39863"/>
                </a:cubicBezTo>
                <a:cubicBezTo>
                  <a:pt x="30933" y="39863"/>
                  <a:pt x="39851" y="30933"/>
                  <a:pt x="39851" y="19932"/>
                </a:cubicBezTo>
                <a:cubicBezTo>
                  <a:pt x="39851" y="8930"/>
                  <a:pt x="30933" y="1"/>
                  <a:pt x="19920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54"/>
          <p:cNvGrpSpPr/>
          <p:nvPr/>
        </p:nvGrpSpPr>
        <p:grpSpPr>
          <a:xfrm rot="1784676">
            <a:off x="117114" y="3529659"/>
            <a:ext cx="501304" cy="898842"/>
            <a:chOff x="4375205" y="831113"/>
            <a:chExt cx="1904185" cy="3481258"/>
          </a:xfrm>
        </p:grpSpPr>
        <p:grpSp>
          <p:nvGrpSpPr>
            <p:cNvPr id="1670" name="Google Shape;1670;p54"/>
            <p:cNvGrpSpPr/>
            <p:nvPr/>
          </p:nvGrpSpPr>
          <p:grpSpPr>
            <a:xfrm>
              <a:off x="4375205" y="831113"/>
              <a:ext cx="1904185" cy="3481258"/>
              <a:chOff x="6417224" y="2247097"/>
              <a:chExt cx="951950" cy="1740368"/>
            </a:xfrm>
          </p:grpSpPr>
          <p:sp>
            <p:nvSpPr>
              <p:cNvPr id="1671" name="Google Shape;1671;p54"/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4"/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avLst/>
                <a:gdLst/>
                <a:ahLst/>
                <a:cxnLst/>
                <a:rect l="l" t="t" r="r" b="b"/>
                <a:pathLst>
                  <a:path w="34735" h="71451" extrusionOk="0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4"/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4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4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4"/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1951" extrusionOk="0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4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78" name="Google Shape;1678;p54"/>
            <p:cNvPicPr preferRelativeResize="0"/>
            <p:nvPr/>
          </p:nvPicPr>
          <p:blipFill rotWithShape="1">
            <a:blip r:embed="rId8">
              <a:alphaModFix/>
            </a:blip>
            <a:srcRect l="-10" b="-4460"/>
            <a:stretch/>
          </p:blipFill>
          <p:spPr>
            <a:xfrm>
              <a:off x="4517549" y="1006386"/>
              <a:ext cx="1646057" cy="3056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319;p18"/>
          <p:cNvSpPr/>
          <p:nvPr/>
        </p:nvSpPr>
        <p:spPr>
          <a:xfrm>
            <a:off x="8161052" y="-53632"/>
            <a:ext cx="1263956" cy="1263956"/>
          </a:xfrm>
          <a:custGeom>
            <a:avLst/>
            <a:gdLst/>
            <a:ahLst/>
            <a:cxnLst/>
            <a:rect l="l" t="t" r="r" b="b"/>
            <a:pathLst>
              <a:path w="39863" h="39863" extrusionOk="0">
                <a:moveTo>
                  <a:pt x="19932" y="1"/>
                </a:moveTo>
                <a:cubicBezTo>
                  <a:pt x="8931" y="1"/>
                  <a:pt x="1" y="8930"/>
                  <a:pt x="1" y="19932"/>
                </a:cubicBezTo>
                <a:cubicBezTo>
                  <a:pt x="1" y="30933"/>
                  <a:pt x="8931" y="39863"/>
                  <a:pt x="19932" y="39863"/>
                </a:cubicBezTo>
                <a:cubicBezTo>
                  <a:pt x="30933" y="39863"/>
                  <a:pt x="39863" y="30933"/>
                  <a:pt x="39863" y="19932"/>
                </a:cubicBezTo>
                <a:cubicBezTo>
                  <a:pt x="39863" y="8930"/>
                  <a:pt x="30933" y="1"/>
                  <a:pt x="19932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ágono 2"/>
          <p:cNvSpPr/>
          <p:nvPr/>
        </p:nvSpPr>
        <p:spPr>
          <a:xfrm>
            <a:off x="6838" y="9409"/>
            <a:ext cx="5764160" cy="1262744"/>
          </a:xfrm>
          <a:prstGeom prst="homePlate">
            <a:avLst/>
          </a:prstGeom>
          <a:solidFill>
            <a:srgbClr val="89D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1008994" y="284368"/>
            <a:ext cx="4292410" cy="7687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/>
              <a:t>Proceso ETL</a:t>
            </a:r>
            <a:endParaRPr sz="4000" dirty="0"/>
          </a:p>
        </p:txBody>
      </p:sp>
      <p:sp>
        <p:nvSpPr>
          <p:cNvPr id="2" name="Rectángulo 1"/>
          <p:cNvSpPr/>
          <p:nvPr/>
        </p:nvSpPr>
        <p:spPr>
          <a:xfrm>
            <a:off x="454159" y="4787975"/>
            <a:ext cx="48718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100" dirty="0">
                <a:solidFill>
                  <a:schemeClr val="tx2">
                    <a:lumMod val="75000"/>
                  </a:schemeClr>
                </a:solidFill>
              </a:rPr>
              <a:t>https://datos.bancomundial.org/indicator/SL.UEM.TOTL.MA.ZS?view=chart</a:t>
            </a:r>
          </a:p>
        </p:txBody>
      </p:sp>
      <p:grpSp>
        <p:nvGrpSpPr>
          <p:cNvPr id="1661" name="Google Shape;1661;p54"/>
          <p:cNvGrpSpPr/>
          <p:nvPr/>
        </p:nvGrpSpPr>
        <p:grpSpPr>
          <a:xfrm rot="19996348">
            <a:off x="314237" y="138622"/>
            <a:ext cx="747201" cy="1019278"/>
            <a:chOff x="2387869" y="1035249"/>
            <a:chExt cx="2429742" cy="3227263"/>
          </a:xfrm>
        </p:grpSpPr>
        <p:grpSp>
          <p:nvGrpSpPr>
            <p:cNvPr id="1662" name="Google Shape;1662;p54"/>
            <p:cNvGrpSpPr/>
            <p:nvPr/>
          </p:nvGrpSpPr>
          <p:grpSpPr>
            <a:xfrm>
              <a:off x="2387869" y="1035249"/>
              <a:ext cx="2429742" cy="3227263"/>
              <a:chOff x="3580725" y="2020075"/>
              <a:chExt cx="1344925" cy="1786275"/>
            </a:xfrm>
          </p:grpSpPr>
          <p:sp>
            <p:nvSpPr>
              <p:cNvPr id="1663" name="Google Shape;1663;p54"/>
              <p:cNvSpPr/>
              <p:nvPr/>
            </p:nvSpPr>
            <p:spPr>
              <a:xfrm>
                <a:off x="3681925" y="2020075"/>
                <a:ext cx="1243725" cy="1786275"/>
              </a:xfrm>
              <a:custGeom>
                <a:avLst/>
                <a:gdLst/>
                <a:ahLst/>
                <a:cxnLst/>
                <a:rect l="l" t="t" r="r" b="b"/>
                <a:pathLst>
                  <a:path w="49749" h="71451" extrusionOk="0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4"/>
              <p:cNvSpPr/>
              <p:nvPr/>
            </p:nvSpPr>
            <p:spPr>
              <a:xfrm>
                <a:off x="3580725" y="2020075"/>
                <a:ext cx="1250250" cy="1786275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71451" extrusionOk="0">
                    <a:moveTo>
                      <a:pt x="2527" y="1"/>
                    </a:moveTo>
                    <a:cubicBezTo>
                      <a:pt x="1147" y="1"/>
                      <a:pt x="33" y="1109"/>
                      <a:pt x="0" y="2492"/>
                    </a:cubicBezTo>
                    <a:lnTo>
                      <a:pt x="0" y="68975"/>
                    </a:lnTo>
                    <a:cubicBezTo>
                      <a:pt x="33" y="70358"/>
                      <a:pt x="1147" y="71451"/>
                      <a:pt x="2526" y="71451"/>
                    </a:cubicBezTo>
                    <a:cubicBezTo>
                      <a:pt x="2537" y="71451"/>
                      <a:pt x="2547" y="71451"/>
                      <a:pt x="2557" y="71451"/>
                    </a:cubicBezTo>
                    <a:lnTo>
                      <a:pt x="50010" y="71451"/>
                    </a:lnTo>
                    <a:lnTo>
                      <a:pt x="50010" y="1"/>
                    </a:lnTo>
                    <a:lnTo>
                      <a:pt x="2557" y="1"/>
                    </a:lnTo>
                    <a:cubicBezTo>
                      <a:pt x="2547" y="1"/>
                      <a:pt x="2537" y="1"/>
                      <a:pt x="2527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4"/>
              <p:cNvSpPr/>
              <p:nvPr/>
            </p:nvSpPr>
            <p:spPr>
              <a:xfrm>
                <a:off x="3680303" y="2113921"/>
                <a:ext cx="1140025" cy="1511564"/>
              </a:xfrm>
              <a:custGeom>
                <a:avLst/>
                <a:gdLst/>
                <a:ahLst/>
                <a:cxnLst/>
                <a:rect l="l" t="t" r="r" b="b"/>
                <a:pathLst>
                  <a:path w="45601" h="60944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27"/>
                    </a:cubicBezTo>
                    <a:lnTo>
                      <a:pt x="0" y="60534"/>
                    </a:lnTo>
                    <a:cubicBezTo>
                      <a:pt x="0" y="60763"/>
                      <a:pt x="197" y="60943"/>
                      <a:pt x="426" y="60943"/>
                    </a:cubicBezTo>
                    <a:lnTo>
                      <a:pt x="45191" y="60943"/>
                    </a:lnTo>
                    <a:cubicBezTo>
                      <a:pt x="45421" y="60943"/>
                      <a:pt x="45601" y="60763"/>
                      <a:pt x="45601" y="60534"/>
                    </a:cubicBezTo>
                    <a:lnTo>
                      <a:pt x="45601" y="427"/>
                    </a:lnTo>
                    <a:cubicBezTo>
                      <a:pt x="45601" y="181"/>
                      <a:pt x="45421" y="1"/>
                      <a:pt x="45191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4"/>
              <p:cNvSpPr/>
              <p:nvPr/>
            </p:nvSpPr>
            <p:spPr>
              <a:xfrm>
                <a:off x="4193750" y="2051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492" y="0"/>
                    </a:moveTo>
                    <a:cubicBezTo>
                      <a:pt x="214" y="0"/>
                      <a:pt x="0" y="230"/>
                      <a:pt x="0" y="508"/>
                    </a:cubicBezTo>
                    <a:cubicBezTo>
                      <a:pt x="0" y="798"/>
                      <a:pt x="243" y="996"/>
                      <a:pt x="496" y="996"/>
                    </a:cubicBezTo>
                    <a:cubicBezTo>
                      <a:pt x="615" y="996"/>
                      <a:pt x="737" y="952"/>
                      <a:pt x="836" y="852"/>
                    </a:cubicBezTo>
                    <a:cubicBezTo>
                      <a:pt x="1148" y="541"/>
                      <a:pt x="935" y="0"/>
                      <a:pt x="492" y="0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4"/>
              <p:cNvSpPr/>
              <p:nvPr/>
            </p:nvSpPr>
            <p:spPr>
              <a:xfrm>
                <a:off x="4179825" y="3667150"/>
                <a:ext cx="1250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4273" extrusionOk="0">
                    <a:moveTo>
                      <a:pt x="2869" y="355"/>
                    </a:moveTo>
                    <a:cubicBezTo>
                      <a:pt x="3836" y="355"/>
                      <a:pt x="4639" y="1158"/>
                      <a:pt x="4639" y="2142"/>
                    </a:cubicBezTo>
                    <a:cubicBezTo>
                      <a:pt x="4639" y="3206"/>
                      <a:pt x="3762" y="3917"/>
                      <a:pt x="2850" y="3917"/>
                    </a:cubicBezTo>
                    <a:cubicBezTo>
                      <a:pt x="2413" y="3917"/>
                      <a:pt x="1968" y="3754"/>
                      <a:pt x="1607" y="3387"/>
                    </a:cubicBezTo>
                    <a:cubicBezTo>
                      <a:pt x="492" y="2273"/>
                      <a:pt x="1279" y="355"/>
                      <a:pt x="2869" y="355"/>
                    </a:cubicBezTo>
                    <a:close/>
                    <a:moveTo>
                      <a:pt x="2849" y="1"/>
                    </a:moveTo>
                    <a:cubicBezTo>
                      <a:pt x="2320" y="1"/>
                      <a:pt x="1781" y="197"/>
                      <a:pt x="1344" y="634"/>
                    </a:cubicBezTo>
                    <a:cubicBezTo>
                      <a:pt x="0" y="1978"/>
                      <a:pt x="967" y="4273"/>
                      <a:pt x="2869" y="4273"/>
                    </a:cubicBezTo>
                    <a:cubicBezTo>
                      <a:pt x="4049" y="4273"/>
                      <a:pt x="5000" y="3306"/>
                      <a:pt x="5000" y="2142"/>
                    </a:cubicBezTo>
                    <a:cubicBezTo>
                      <a:pt x="5000" y="847"/>
                      <a:pt x="3946" y="1"/>
                      <a:pt x="2849" y="1"/>
                    </a:cubicBezTo>
                    <a:close/>
                  </a:path>
                </a:pathLst>
              </a:custGeom>
              <a:solidFill>
                <a:srgbClr val="A0E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68" name="Google Shape;1668;p54"/>
            <p:cNvPicPr preferRelativeResize="0"/>
            <p:nvPr/>
          </p:nvPicPr>
          <p:blipFill rotWithShape="1">
            <a:blip r:embed="rId3">
              <a:alphaModFix/>
            </a:blip>
            <a:srcRect t="108" b="1096"/>
            <a:stretch/>
          </p:blipFill>
          <p:spPr>
            <a:xfrm>
              <a:off x="2554111" y="1179184"/>
              <a:ext cx="2091597" cy="27563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315;p18"/>
          <p:cNvGrpSpPr/>
          <p:nvPr/>
        </p:nvGrpSpPr>
        <p:grpSpPr>
          <a:xfrm>
            <a:off x="124944" y="2758296"/>
            <a:ext cx="1833883" cy="1196010"/>
            <a:chOff x="5724282" y="3498492"/>
            <a:chExt cx="1833883" cy="1196010"/>
          </a:xfrm>
        </p:grpSpPr>
        <p:sp>
          <p:nvSpPr>
            <p:cNvPr id="248" name="Google Shape;316;p18"/>
            <p:cNvSpPr/>
            <p:nvPr/>
          </p:nvSpPr>
          <p:spPr>
            <a:xfrm>
              <a:off x="5724282" y="3498492"/>
              <a:ext cx="1462175" cy="452158"/>
            </a:xfrm>
            <a:custGeom>
              <a:avLst/>
              <a:gdLst/>
              <a:ahLst/>
              <a:cxnLst/>
              <a:rect l="l" t="t" r="r" b="b"/>
              <a:pathLst>
                <a:path w="29790" h="9098" extrusionOk="0">
                  <a:moveTo>
                    <a:pt x="4548" y="1"/>
                  </a:moveTo>
                  <a:cubicBezTo>
                    <a:pt x="2036" y="1"/>
                    <a:pt x="0" y="2037"/>
                    <a:pt x="0" y="4549"/>
                  </a:cubicBezTo>
                  <a:cubicBezTo>
                    <a:pt x="0" y="7061"/>
                    <a:pt x="2036" y="9097"/>
                    <a:pt x="4548" y="9097"/>
                  </a:cubicBezTo>
                  <a:lnTo>
                    <a:pt x="25241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The World Bank</a:t>
              </a: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321;p18"/>
            <p:cNvSpPr/>
            <p:nvPr/>
          </p:nvSpPr>
          <p:spPr>
            <a:xfrm>
              <a:off x="6729275" y="3935692"/>
              <a:ext cx="828890" cy="758810"/>
            </a:xfrm>
            <a:custGeom>
              <a:avLst/>
              <a:gdLst/>
              <a:ahLst/>
              <a:cxnLst/>
              <a:rect l="l" t="t" r="r" b="b"/>
              <a:pathLst>
                <a:path w="10954" h="10955" extrusionOk="0">
                  <a:moveTo>
                    <a:pt x="5132" y="763"/>
                  </a:moveTo>
                  <a:lnTo>
                    <a:pt x="5132" y="2668"/>
                  </a:lnTo>
                  <a:cubicBezTo>
                    <a:pt x="4643" y="2679"/>
                    <a:pt x="4167" y="2727"/>
                    <a:pt x="3715" y="2810"/>
                  </a:cubicBezTo>
                  <a:cubicBezTo>
                    <a:pt x="4060" y="1715"/>
                    <a:pt x="4584" y="977"/>
                    <a:pt x="5132" y="763"/>
                  </a:cubicBezTo>
                  <a:close/>
                  <a:moveTo>
                    <a:pt x="5822" y="763"/>
                  </a:moveTo>
                  <a:cubicBezTo>
                    <a:pt x="6370" y="977"/>
                    <a:pt x="6894" y="1715"/>
                    <a:pt x="7239" y="2810"/>
                  </a:cubicBezTo>
                  <a:cubicBezTo>
                    <a:pt x="6787" y="2727"/>
                    <a:pt x="6310" y="2679"/>
                    <a:pt x="5822" y="2668"/>
                  </a:cubicBezTo>
                  <a:lnTo>
                    <a:pt x="5822" y="763"/>
                  </a:lnTo>
                  <a:close/>
                  <a:moveTo>
                    <a:pt x="3858" y="977"/>
                  </a:moveTo>
                  <a:cubicBezTo>
                    <a:pt x="3477" y="1489"/>
                    <a:pt x="3167" y="2167"/>
                    <a:pt x="2965" y="2965"/>
                  </a:cubicBezTo>
                  <a:cubicBezTo>
                    <a:pt x="2167" y="3180"/>
                    <a:pt x="1476" y="3477"/>
                    <a:pt x="976" y="3858"/>
                  </a:cubicBezTo>
                  <a:cubicBezTo>
                    <a:pt x="1453" y="2525"/>
                    <a:pt x="2512" y="1465"/>
                    <a:pt x="3858" y="977"/>
                  </a:cubicBezTo>
                  <a:close/>
                  <a:moveTo>
                    <a:pt x="7096" y="977"/>
                  </a:moveTo>
                  <a:lnTo>
                    <a:pt x="7096" y="977"/>
                  </a:lnTo>
                  <a:cubicBezTo>
                    <a:pt x="8442" y="1465"/>
                    <a:pt x="9501" y="2525"/>
                    <a:pt x="9977" y="3858"/>
                  </a:cubicBezTo>
                  <a:cubicBezTo>
                    <a:pt x="9477" y="3477"/>
                    <a:pt x="8787" y="3180"/>
                    <a:pt x="7989" y="2965"/>
                  </a:cubicBezTo>
                  <a:cubicBezTo>
                    <a:pt x="7787" y="2167"/>
                    <a:pt x="7477" y="1489"/>
                    <a:pt x="7096" y="977"/>
                  </a:cubicBezTo>
                  <a:close/>
                  <a:moveTo>
                    <a:pt x="2798" y="3715"/>
                  </a:moveTo>
                  <a:lnTo>
                    <a:pt x="2798" y="3715"/>
                  </a:lnTo>
                  <a:cubicBezTo>
                    <a:pt x="2727" y="4168"/>
                    <a:pt x="2679" y="4644"/>
                    <a:pt x="2667" y="5132"/>
                  </a:cubicBezTo>
                  <a:lnTo>
                    <a:pt x="762" y="5132"/>
                  </a:lnTo>
                  <a:cubicBezTo>
                    <a:pt x="976" y="4584"/>
                    <a:pt x="1703" y="4061"/>
                    <a:pt x="2798" y="3715"/>
                  </a:cubicBezTo>
                  <a:close/>
                  <a:moveTo>
                    <a:pt x="5132" y="3358"/>
                  </a:moveTo>
                  <a:lnTo>
                    <a:pt x="5132" y="5132"/>
                  </a:lnTo>
                  <a:lnTo>
                    <a:pt x="3346" y="5132"/>
                  </a:lnTo>
                  <a:cubicBezTo>
                    <a:pt x="3369" y="4561"/>
                    <a:pt x="3429" y="4013"/>
                    <a:pt x="3524" y="3537"/>
                  </a:cubicBezTo>
                  <a:cubicBezTo>
                    <a:pt x="4012" y="3430"/>
                    <a:pt x="4560" y="3370"/>
                    <a:pt x="5132" y="3358"/>
                  </a:cubicBezTo>
                  <a:close/>
                  <a:moveTo>
                    <a:pt x="5822" y="3358"/>
                  </a:moveTo>
                  <a:cubicBezTo>
                    <a:pt x="6394" y="3370"/>
                    <a:pt x="6941" y="3430"/>
                    <a:pt x="7430" y="3537"/>
                  </a:cubicBezTo>
                  <a:cubicBezTo>
                    <a:pt x="7525" y="4013"/>
                    <a:pt x="7584" y="4561"/>
                    <a:pt x="7608" y="5132"/>
                  </a:cubicBezTo>
                  <a:lnTo>
                    <a:pt x="5822" y="5132"/>
                  </a:lnTo>
                  <a:lnTo>
                    <a:pt x="5822" y="3358"/>
                  </a:lnTo>
                  <a:close/>
                  <a:moveTo>
                    <a:pt x="8156" y="3715"/>
                  </a:moveTo>
                  <a:lnTo>
                    <a:pt x="8156" y="3715"/>
                  </a:lnTo>
                  <a:cubicBezTo>
                    <a:pt x="9251" y="4061"/>
                    <a:pt x="9977" y="4584"/>
                    <a:pt x="10192" y="5132"/>
                  </a:cubicBezTo>
                  <a:lnTo>
                    <a:pt x="8287" y="5132"/>
                  </a:lnTo>
                  <a:cubicBezTo>
                    <a:pt x="8275" y="4644"/>
                    <a:pt x="8227" y="4168"/>
                    <a:pt x="8156" y="3715"/>
                  </a:cubicBezTo>
                  <a:close/>
                  <a:moveTo>
                    <a:pt x="2667" y="5823"/>
                  </a:moveTo>
                  <a:cubicBezTo>
                    <a:pt x="2679" y="6323"/>
                    <a:pt x="2727" y="6799"/>
                    <a:pt x="2798" y="7240"/>
                  </a:cubicBezTo>
                  <a:cubicBezTo>
                    <a:pt x="1703" y="6906"/>
                    <a:pt x="976" y="6370"/>
                    <a:pt x="762" y="5823"/>
                  </a:cubicBezTo>
                  <a:close/>
                  <a:moveTo>
                    <a:pt x="10192" y="5823"/>
                  </a:moveTo>
                  <a:cubicBezTo>
                    <a:pt x="9977" y="6370"/>
                    <a:pt x="9251" y="6906"/>
                    <a:pt x="8156" y="7240"/>
                  </a:cubicBezTo>
                  <a:cubicBezTo>
                    <a:pt x="8227" y="6799"/>
                    <a:pt x="8275" y="6323"/>
                    <a:pt x="8287" y="5823"/>
                  </a:cubicBezTo>
                  <a:close/>
                  <a:moveTo>
                    <a:pt x="5132" y="5823"/>
                  </a:moveTo>
                  <a:lnTo>
                    <a:pt x="5132" y="7609"/>
                  </a:lnTo>
                  <a:cubicBezTo>
                    <a:pt x="4560" y="7585"/>
                    <a:pt x="4012" y="7525"/>
                    <a:pt x="3524" y="7430"/>
                  </a:cubicBezTo>
                  <a:cubicBezTo>
                    <a:pt x="3429" y="6942"/>
                    <a:pt x="3369" y="6406"/>
                    <a:pt x="3346" y="5823"/>
                  </a:cubicBezTo>
                  <a:close/>
                  <a:moveTo>
                    <a:pt x="7608" y="5823"/>
                  </a:moveTo>
                  <a:cubicBezTo>
                    <a:pt x="7584" y="6406"/>
                    <a:pt x="7525" y="6942"/>
                    <a:pt x="7430" y="7430"/>
                  </a:cubicBezTo>
                  <a:cubicBezTo>
                    <a:pt x="6941" y="7525"/>
                    <a:pt x="6394" y="7585"/>
                    <a:pt x="5822" y="7609"/>
                  </a:cubicBezTo>
                  <a:lnTo>
                    <a:pt x="5822" y="5823"/>
                  </a:lnTo>
                  <a:close/>
                  <a:moveTo>
                    <a:pt x="976" y="7097"/>
                  </a:moveTo>
                  <a:lnTo>
                    <a:pt x="976" y="7097"/>
                  </a:lnTo>
                  <a:cubicBezTo>
                    <a:pt x="1476" y="7478"/>
                    <a:pt x="2167" y="7787"/>
                    <a:pt x="2965" y="7990"/>
                  </a:cubicBezTo>
                  <a:cubicBezTo>
                    <a:pt x="3167" y="8799"/>
                    <a:pt x="3477" y="9478"/>
                    <a:pt x="3858" y="9978"/>
                  </a:cubicBezTo>
                  <a:cubicBezTo>
                    <a:pt x="2512" y="9502"/>
                    <a:pt x="1453" y="8442"/>
                    <a:pt x="976" y="7097"/>
                  </a:cubicBezTo>
                  <a:close/>
                  <a:moveTo>
                    <a:pt x="9977" y="7097"/>
                  </a:moveTo>
                  <a:cubicBezTo>
                    <a:pt x="9501" y="8442"/>
                    <a:pt x="8442" y="9502"/>
                    <a:pt x="7096" y="9978"/>
                  </a:cubicBezTo>
                  <a:cubicBezTo>
                    <a:pt x="7477" y="9478"/>
                    <a:pt x="7787" y="8799"/>
                    <a:pt x="7989" y="7990"/>
                  </a:cubicBezTo>
                  <a:cubicBezTo>
                    <a:pt x="8787" y="7787"/>
                    <a:pt x="9477" y="7478"/>
                    <a:pt x="9977" y="7097"/>
                  </a:cubicBezTo>
                  <a:close/>
                  <a:moveTo>
                    <a:pt x="3715" y="8156"/>
                  </a:moveTo>
                  <a:cubicBezTo>
                    <a:pt x="4167" y="8228"/>
                    <a:pt x="4643" y="8275"/>
                    <a:pt x="5132" y="8287"/>
                  </a:cubicBezTo>
                  <a:lnTo>
                    <a:pt x="5132" y="10192"/>
                  </a:lnTo>
                  <a:cubicBezTo>
                    <a:pt x="4584" y="9978"/>
                    <a:pt x="4060" y="9252"/>
                    <a:pt x="3715" y="8156"/>
                  </a:cubicBezTo>
                  <a:close/>
                  <a:moveTo>
                    <a:pt x="7239" y="8156"/>
                  </a:moveTo>
                  <a:cubicBezTo>
                    <a:pt x="6894" y="9252"/>
                    <a:pt x="6370" y="9978"/>
                    <a:pt x="5822" y="10204"/>
                  </a:cubicBezTo>
                  <a:lnTo>
                    <a:pt x="5822" y="8287"/>
                  </a:lnTo>
                  <a:cubicBezTo>
                    <a:pt x="6310" y="8275"/>
                    <a:pt x="6787" y="8228"/>
                    <a:pt x="7239" y="8156"/>
                  </a:cubicBezTo>
                  <a:close/>
                  <a:moveTo>
                    <a:pt x="5477" y="1"/>
                  </a:moveTo>
                  <a:cubicBezTo>
                    <a:pt x="2453" y="1"/>
                    <a:pt x="0" y="2465"/>
                    <a:pt x="0" y="5477"/>
                  </a:cubicBezTo>
                  <a:cubicBezTo>
                    <a:pt x="0" y="8502"/>
                    <a:pt x="2453" y="10954"/>
                    <a:pt x="5477" y="10954"/>
                  </a:cubicBezTo>
                  <a:cubicBezTo>
                    <a:pt x="8501" y="10954"/>
                    <a:pt x="10954" y="8502"/>
                    <a:pt x="10954" y="5477"/>
                  </a:cubicBezTo>
                  <a:cubicBezTo>
                    <a:pt x="10954" y="2465"/>
                    <a:pt x="8501" y="1"/>
                    <a:pt x="547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388" y="15759"/>
            <a:ext cx="1294676" cy="1037401"/>
          </a:xfrm>
          <a:prstGeom prst="rect">
            <a:avLst/>
          </a:prstGeom>
        </p:spPr>
      </p:pic>
      <p:sp>
        <p:nvSpPr>
          <p:cNvPr id="259" name="Google Shape;303;p18"/>
          <p:cNvSpPr/>
          <p:nvPr/>
        </p:nvSpPr>
        <p:spPr>
          <a:xfrm>
            <a:off x="7480079" y="-544635"/>
            <a:ext cx="1263576" cy="1263956"/>
          </a:xfrm>
          <a:custGeom>
            <a:avLst/>
            <a:gdLst/>
            <a:ahLst/>
            <a:cxnLst/>
            <a:rect l="l" t="t" r="r" b="b"/>
            <a:pathLst>
              <a:path w="39851" h="39863" extrusionOk="0">
                <a:moveTo>
                  <a:pt x="19920" y="1"/>
                </a:moveTo>
                <a:cubicBezTo>
                  <a:pt x="8918" y="1"/>
                  <a:pt x="0" y="8930"/>
                  <a:pt x="0" y="19932"/>
                </a:cubicBezTo>
                <a:cubicBezTo>
                  <a:pt x="0" y="30933"/>
                  <a:pt x="8918" y="39863"/>
                  <a:pt x="19920" y="39863"/>
                </a:cubicBezTo>
                <a:cubicBezTo>
                  <a:pt x="30933" y="39863"/>
                  <a:pt x="39851" y="30933"/>
                  <a:pt x="39851" y="19932"/>
                </a:cubicBezTo>
                <a:cubicBezTo>
                  <a:pt x="39851" y="8930"/>
                  <a:pt x="30933" y="1"/>
                  <a:pt x="19920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319;p18"/>
          <p:cNvSpPr/>
          <p:nvPr/>
        </p:nvSpPr>
        <p:spPr>
          <a:xfrm>
            <a:off x="8161052" y="-53632"/>
            <a:ext cx="1263956" cy="1263956"/>
          </a:xfrm>
          <a:custGeom>
            <a:avLst/>
            <a:gdLst/>
            <a:ahLst/>
            <a:cxnLst/>
            <a:rect l="l" t="t" r="r" b="b"/>
            <a:pathLst>
              <a:path w="39863" h="39863" extrusionOk="0">
                <a:moveTo>
                  <a:pt x="19932" y="1"/>
                </a:moveTo>
                <a:cubicBezTo>
                  <a:pt x="8931" y="1"/>
                  <a:pt x="1" y="8930"/>
                  <a:pt x="1" y="19932"/>
                </a:cubicBezTo>
                <a:cubicBezTo>
                  <a:pt x="1" y="30933"/>
                  <a:pt x="8931" y="39863"/>
                  <a:pt x="19932" y="39863"/>
                </a:cubicBezTo>
                <a:cubicBezTo>
                  <a:pt x="30933" y="39863"/>
                  <a:pt x="39863" y="30933"/>
                  <a:pt x="39863" y="19932"/>
                </a:cubicBezTo>
                <a:cubicBezTo>
                  <a:pt x="39863" y="8930"/>
                  <a:pt x="30933" y="1"/>
                  <a:pt x="19932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Qué hacemos? - ET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54" y="1288824"/>
            <a:ext cx="5361539" cy="20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656" y="1445988"/>
            <a:ext cx="1863690" cy="36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8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n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03" y="92705"/>
            <a:ext cx="2352413" cy="19743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84077">
            <a:off x="-98299" y="178640"/>
            <a:ext cx="3383150" cy="2147020"/>
          </a:xfrm>
          <a:prstGeom prst="rect">
            <a:avLst/>
          </a:prstGeom>
        </p:spPr>
      </p:pic>
      <p:grpSp>
        <p:nvGrpSpPr>
          <p:cNvPr id="2106" name="Google Shape;2106;p40"/>
          <p:cNvGrpSpPr/>
          <p:nvPr/>
        </p:nvGrpSpPr>
        <p:grpSpPr>
          <a:xfrm>
            <a:off x="6894485" y="2092740"/>
            <a:ext cx="1715100" cy="2136489"/>
            <a:chOff x="6363150" y="2076336"/>
            <a:chExt cx="1715100" cy="2136489"/>
          </a:xfrm>
        </p:grpSpPr>
        <p:sp>
          <p:nvSpPr>
            <p:cNvPr id="2107" name="Google Shape;2107;p40"/>
            <p:cNvSpPr/>
            <p:nvPr/>
          </p:nvSpPr>
          <p:spPr>
            <a:xfrm>
              <a:off x="6492325" y="2567050"/>
              <a:ext cx="1435600" cy="823350"/>
            </a:xfrm>
            <a:custGeom>
              <a:avLst/>
              <a:gdLst/>
              <a:ahLst/>
              <a:cxnLst/>
              <a:rect l="l" t="t" r="r" b="b"/>
              <a:pathLst>
                <a:path w="57424" h="32934" extrusionOk="0">
                  <a:moveTo>
                    <a:pt x="6441" y="1"/>
                  </a:moveTo>
                  <a:lnTo>
                    <a:pt x="0" y="7061"/>
                  </a:lnTo>
                  <a:lnTo>
                    <a:pt x="6441" y="14288"/>
                  </a:lnTo>
                  <a:lnTo>
                    <a:pt x="18288" y="14288"/>
                  </a:lnTo>
                  <a:cubicBezTo>
                    <a:pt x="17205" y="16074"/>
                    <a:pt x="16586" y="18277"/>
                    <a:pt x="16586" y="20575"/>
                  </a:cubicBezTo>
                  <a:cubicBezTo>
                    <a:pt x="16586" y="27397"/>
                    <a:pt x="22122" y="32934"/>
                    <a:pt x="28944" y="32934"/>
                  </a:cubicBezTo>
                  <a:cubicBezTo>
                    <a:pt x="35767" y="32934"/>
                    <a:pt x="41303" y="27397"/>
                    <a:pt x="41303" y="20563"/>
                  </a:cubicBezTo>
                  <a:cubicBezTo>
                    <a:pt x="41303" y="18277"/>
                    <a:pt x="40684" y="16086"/>
                    <a:pt x="39600" y="14300"/>
                  </a:cubicBezTo>
                  <a:lnTo>
                    <a:pt x="50995" y="14300"/>
                  </a:lnTo>
                  <a:lnTo>
                    <a:pt x="57424" y="7299"/>
                  </a:lnTo>
                  <a:lnTo>
                    <a:pt x="50995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08" name="Google Shape;2108;p40"/>
            <p:cNvSpPr/>
            <p:nvPr/>
          </p:nvSpPr>
          <p:spPr>
            <a:xfrm>
              <a:off x="6972150" y="2841800"/>
              <a:ext cx="481025" cy="481025"/>
            </a:xfrm>
            <a:custGeom>
              <a:avLst/>
              <a:gdLst/>
              <a:ahLst/>
              <a:cxnLst/>
              <a:rect l="l" t="t" r="r" b="b"/>
              <a:pathLst>
                <a:path w="19241" h="19241" extrusionOk="0">
                  <a:moveTo>
                    <a:pt x="9620" y="0"/>
                  </a:moveTo>
                  <a:cubicBezTo>
                    <a:pt x="4310" y="0"/>
                    <a:pt x="0" y="4310"/>
                    <a:pt x="0" y="9621"/>
                  </a:cubicBezTo>
                  <a:cubicBezTo>
                    <a:pt x="0" y="14931"/>
                    <a:pt x="4310" y="19241"/>
                    <a:pt x="9620" y="19241"/>
                  </a:cubicBezTo>
                  <a:cubicBezTo>
                    <a:pt x="14931" y="19241"/>
                    <a:pt x="19241" y="14931"/>
                    <a:pt x="19241" y="9621"/>
                  </a:cubicBezTo>
                  <a:cubicBezTo>
                    <a:pt x="19241" y="4310"/>
                    <a:pt x="14931" y="0"/>
                    <a:pt x="9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09" name="Google Shape;2109;p40"/>
            <p:cNvSpPr/>
            <p:nvPr/>
          </p:nvSpPr>
          <p:spPr>
            <a:xfrm>
              <a:off x="7009650" y="2879300"/>
              <a:ext cx="406025" cy="406025"/>
            </a:xfrm>
            <a:custGeom>
              <a:avLst/>
              <a:gdLst/>
              <a:ahLst/>
              <a:cxnLst/>
              <a:rect l="l" t="t" r="r" b="b"/>
              <a:pathLst>
                <a:path w="16241" h="16241" extrusionOk="0">
                  <a:moveTo>
                    <a:pt x="8120" y="441"/>
                  </a:moveTo>
                  <a:cubicBezTo>
                    <a:pt x="12359" y="441"/>
                    <a:pt x="15812" y="3882"/>
                    <a:pt x="15812" y="8121"/>
                  </a:cubicBezTo>
                  <a:cubicBezTo>
                    <a:pt x="15812" y="12359"/>
                    <a:pt x="12359" y="15812"/>
                    <a:pt x="8120" y="15812"/>
                  </a:cubicBezTo>
                  <a:cubicBezTo>
                    <a:pt x="3882" y="15812"/>
                    <a:pt x="429" y="12359"/>
                    <a:pt x="429" y="8121"/>
                  </a:cubicBezTo>
                  <a:cubicBezTo>
                    <a:pt x="429" y="3882"/>
                    <a:pt x="3882" y="441"/>
                    <a:pt x="8120" y="441"/>
                  </a:cubicBezTo>
                  <a:close/>
                  <a:moveTo>
                    <a:pt x="8120" y="1"/>
                  </a:moveTo>
                  <a:cubicBezTo>
                    <a:pt x="3644" y="1"/>
                    <a:pt x="0" y="3644"/>
                    <a:pt x="0" y="8121"/>
                  </a:cubicBezTo>
                  <a:cubicBezTo>
                    <a:pt x="0" y="12597"/>
                    <a:pt x="3644" y="16241"/>
                    <a:pt x="8120" y="16241"/>
                  </a:cubicBezTo>
                  <a:cubicBezTo>
                    <a:pt x="12597" y="16241"/>
                    <a:pt x="16240" y="12597"/>
                    <a:pt x="16240" y="8121"/>
                  </a:cubicBezTo>
                  <a:cubicBezTo>
                    <a:pt x="16240" y="3644"/>
                    <a:pt x="12597" y="1"/>
                    <a:pt x="8120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10" name="Google Shape;2110;p40"/>
            <p:cNvGrpSpPr/>
            <p:nvPr/>
          </p:nvGrpSpPr>
          <p:grpSpPr>
            <a:xfrm>
              <a:off x="6696200" y="2955200"/>
              <a:ext cx="1032600" cy="536700"/>
              <a:chOff x="6696200" y="2955200"/>
              <a:chExt cx="1032600" cy="536700"/>
            </a:xfrm>
          </p:grpSpPr>
          <p:sp>
            <p:nvSpPr>
              <p:cNvPr id="2111" name="Google Shape;2111;p40"/>
              <p:cNvSpPr/>
              <p:nvPr/>
            </p:nvSpPr>
            <p:spPr>
              <a:xfrm>
                <a:off x="6696200" y="2979325"/>
                <a:ext cx="990050" cy="512575"/>
              </a:xfrm>
              <a:custGeom>
                <a:avLst/>
                <a:gdLst/>
                <a:ahLst/>
                <a:cxnLst/>
                <a:rect l="l" t="t" r="r" b="b"/>
                <a:pathLst>
                  <a:path w="39602" h="20503" extrusionOk="0">
                    <a:moveTo>
                      <a:pt x="36696" y="0"/>
                    </a:moveTo>
                    <a:lnTo>
                      <a:pt x="36756" y="262"/>
                    </a:lnTo>
                    <a:cubicBezTo>
                      <a:pt x="37029" y="1453"/>
                      <a:pt x="37172" y="2679"/>
                      <a:pt x="37172" y="3905"/>
                    </a:cubicBezTo>
                    <a:cubicBezTo>
                      <a:pt x="37172" y="12823"/>
                      <a:pt x="29921" y="20074"/>
                      <a:pt x="21004" y="20074"/>
                    </a:cubicBezTo>
                    <a:cubicBezTo>
                      <a:pt x="12098" y="20074"/>
                      <a:pt x="4847" y="12823"/>
                      <a:pt x="4847" y="3905"/>
                    </a:cubicBezTo>
                    <a:cubicBezTo>
                      <a:pt x="4847" y="2691"/>
                      <a:pt x="4990" y="1476"/>
                      <a:pt x="5252" y="298"/>
                    </a:cubicBezTo>
                    <a:lnTo>
                      <a:pt x="5311" y="36"/>
                    </a:lnTo>
                    <a:lnTo>
                      <a:pt x="1" y="36"/>
                    </a:lnTo>
                    <a:lnTo>
                      <a:pt x="1" y="464"/>
                    </a:lnTo>
                    <a:lnTo>
                      <a:pt x="4775" y="464"/>
                    </a:lnTo>
                    <a:cubicBezTo>
                      <a:pt x="4537" y="1596"/>
                      <a:pt x="4418" y="2750"/>
                      <a:pt x="4418" y="3905"/>
                    </a:cubicBezTo>
                    <a:cubicBezTo>
                      <a:pt x="4418" y="13061"/>
                      <a:pt x="11860" y="20503"/>
                      <a:pt x="21004" y="20503"/>
                    </a:cubicBezTo>
                    <a:cubicBezTo>
                      <a:pt x="30160" y="20503"/>
                      <a:pt x="37601" y="13061"/>
                      <a:pt x="37601" y="3905"/>
                    </a:cubicBezTo>
                    <a:cubicBezTo>
                      <a:pt x="37601" y="2739"/>
                      <a:pt x="37470" y="1560"/>
                      <a:pt x="37232" y="429"/>
                    </a:cubicBezTo>
                    <a:lnTo>
                      <a:pt x="39601" y="429"/>
                    </a:lnTo>
                    <a:lnTo>
                      <a:pt x="39601" y="0"/>
                    </a:ln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12" name="Google Shape;2112;p40"/>
              <p:cNvSpPr/>
              <p:nvPr/>
            </p:nvSpPr>
            <p:spPr>
              <a:xfrm>
                <a:off x="7677575" y="2955200"/>
                <a:ext cx="51225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59" extrusionOk="0">
                    <a:moveTo>
                      <a:pt x="1" y="1"/>
                    </a:moveTo>
                    <a:lnTo>
                      <a:pt x="1" y="2358"/>
                    </a:lnTo>
                    <a:lnTo>
                      <a:pt x="2049" y="11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13" name="Google Shape;2113;p40"/>
            <p:cNvSpPr/>
            <p:nvPr/>
          </p:nvSpPr>
          <p:spPr>
            <a:xfrm>
              <a:off x="7178725" y="3584150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39"/>
                    <a:pt x="500" y="2239"/>
                    <a:pt x="1119" y="2239"/>
                  </a:cubicBezTo>
                  <a:cubicBezTo>
                    <a:pt x="1738" y="2239"/>
                    <a:pt x="2238" y="1739"/>
                    <a:pt x="2238" y="1120"/>
                  </a:cubicBezTo>
                  <a:cubicBezTo>
                    <a:pt x="2238" y="501"/>
                    <a:pt x="1738" y="1"/>
                    <a:pt x="1119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7178725" y="3706200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0"/>
                  </a:moveTo>
                  <a:cubicBezTo>
                    <a:pt x="500" y="0"/>
                    <a:pt x="0" y="500"/>
                    <a:pt x="0" y="1119"/>
                  </a:cubicBezTo>
                  <a:cubicBezTo>
                    <a:pt x="0" y="1738"/>
                    <a:pt x="500" y="2238"/>
                    <a:pt x="1119" y="2238"/>
                  </a:cubicBezTo>
                  <a:cubicBezTo>
                    <a:pt x="1738" y="2238"/>
                    <a:pt x="2238" y="1738"/>
                    <a:pt x="2238" y="1119"/>
                  </a:cubicBezTo>
                  <a:cubicBezTo>
                    <a:pt x="2238" y="500"/>
                    <a:pt x="1738" y="0"/>
                    <a:pt x="111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5" name="Google Shape;2115;p40"/>
            <p:cNvSpPr/>
            <p:nvPr/>
          </p:nvSpPr>
          <p:spPr>
            <a:xfrm>
              <a:off x="7178725" y="3828225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39"/>
                    <a:pt x="500" y="2239"/>
                    <a:pt x="1119" y="2239"/>
                  </a:cubicBezTo>
                  <a:cubicBezTo>
                    <a:pt x="1738" y="2239"/>
                    <a:pt x="2238" y="1739"/>
                    <a:pt x="2238" y="1120"/>
                  </a:cubicBezTo>
                  <a:cubicBezTo>
                    <a:pt x="2238" y="501"/>
                    <a:pt x="1738" y="1"/>
                    <a:pt x="1119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6" name="Google Shape;2116;p40"/>
            <p:cNvSpPr/>
            <p:nvPr/>
          </p:nvSpPr>
          <p:spPr>
            <a:xfrm>
              <a:off x="7095675" y="3921400"/>
              <a:ext cx="222950" cy="291425"/>
            </a:xfrm>
            <a:custGeom>
              <a:avLst/>
              <a:gdLst/>
              <a:ahLst/>
              <a:cxnLst/>
              <a:rect l="l" t="t" r="r" b="b"/>
              <a:pathLst>
                <a:path w="8918" h="11657" extrusionOk="0">
                  <a:moveTo>
                    <a:pt x="4441" y="4036"/>
                  </a:moveTo>
                  <a:cubicBezTo>
                    <a:pt x="6191" y="4036"/>
                    <a:pt x="7608" y="5453"/>
                    <a:pt x="7608" y="7204"/>
                  </a:cubicBezTo>
                  <a:cubicBezTo>
                    <a:pt x="7608" y="8954"/>
                    <a:pt x="6191" y="10371"/>
                    <a:pt x="4441" y="10371"/>
                  </a:cubicBezTo>
                  <a:cubicBezTo>
                    <a:pt x="2691" y="10371"/>
                    <a:pt x="1274" y="8954"/>
                    <a:pt x="1274" y="7204"/>
                  </a:cubicBezTo>
                  <a:cubicBezTo>
                    <a:pt x="1274" y="5453"/>
                    <a:pt x="2691" y="4036"/>
                    <a:pt x="4441" y="4036"/>
                  </a:cubicBezTo>
                  <a:close/>
                  <a:moveTo>
                    <a:pt x="3691" y="0"/>
                  </a:moveTo>
                  <a:lnTo>
                    <a:pt x="3691" y="2810"/>
                  </a:lnTo>
                  <a:cubicBezTo>
                    <a:pt x="1608" y="3179"/>
                    <a:pt x="0" y="5013"/>
                    <a:pt x="0" y="7204"/>
                  </a:cubicBezTo>
                  <a:cubicBezTo>
                    <a:pt x="0" y="9656"/>
                    <a:pt x="1989" y="11656"/>
                    <a:pt x="4453" y="11656"/>
                  </a:cubicBezTo>
                  <a:cubicBezTo>
                    <a:pt x="6906" y="11656"/>
                    <a:pt x="8918" y="9656"/>
                    <a:pt x="8918" y="7204"/>
                  </a:cubicBezTo>
                  <a:cubicBezTo>
                    <a:pt x="8918" y="4989"/>
                    <a:pt x="7263" y="3144"/>
                    <a:pt x="5179" y="2798"/>
                  </a:cubicBezTo>
                  <a:lnTo>
                    <a:pt x="5179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7" name="Google Shape;2117;p40"/>
            <p:cNvSpPr/>
            <p:nvPr/>
          </p:nvSpPr>
          <p:spPr>
            <a:xfrm>
              <a:off x="7167700" y="4062475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1560" y="1"/>
                  </a:moveTo>
                  <a:cubicBezTo>
                    <a:pt x="703" y="1"/>
                    <a:pt x="0" y="691"/>
                    <a:pt x="0" y="1561"/>
                  </a:cubicBezTo>
                  <a:cubicBezTo>
                    <a:pt x="0" y="2418"/>
                    <a:pt x="703" y="3120"/>
                    <a:pt x="1560" y="3120"/>
                  </a:cubicBezTo>
                  <a:cubicBezTo>
                    <a:pt x="2429" y="3120"/>
                    <a:pt x="3120" y="2418"/>
                    <a:pt x="3120" y="1561"/>
                  </a:cubicBezTo>
                  <a:cubicBezTo>
                    <a:pt x="3120" y="691"/>
                    <a:pt x="2429" y="1"/>
                    <a:pt x="1560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18" name="Google Shape;2118;p40"/>
            <p:cNvGrpSpPr/>
            <p:nvPr/>
          </p:nvGrpSpPr>
          <p:grpSpPr>
            <a:xfrm>
              <a:off x="7098350" y="2984975"/>
              <a:ext cx="244700" cy="233675"/>
              <a:chOff x="7098350" y="2984975"/>
              <a:chExt cx="244700" cy="233675"/>
            </a:xfrm>
          </p:grpSpPr>
          <p:sp>
            <p:nvSpPr>
              <p:cNvPr id="2119" name="Google Shape;2119;p40"/>
              <p:cNvSpPr/>
              <p:nvPr/>
            </p:nvSpPr>
            <p:spPr>
              <a:xfrm>
                <a:off x="7098350" y="2984975"/>
                <a:ext cx="2447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632" extrusionOk="0">
                    <a:moveTo>
                      <a:pt x="298" y="0"/>
                    </a:moveTo>
                    <a:cubicBezTo>
                      <a:pt x="131" y="0"/>
                      <a:pt x="0" y="131"/>
                      <a:pt x="0" y="298"/>
                    </a:cubicBezTo>
                    <a:lnTo>
                      <a:pt x="0" y="334"/>
                    </a:lnTo>
                    <a:cubicBezTo>
                      <a:pt x="0" y="500"/>
                      <a:pt x="131" y="631"/>
                      <a:pt x="298" y="631"/>
                    </a:cubicBezTo>
                    <a:lnTo>
                      <a:pt x="9490" y="631"/>
                    </a:lnTo>
                    <a:cubicBezTo>
                      <a:pt x="9656" y="631"/>
                      <a:pt x="9787" y="500"/>
                      <a:pt x="9787" y="334"/>
                    </a:cubicBezTo>
                    <a:lnTo>
                      <a:pt x="9787" y="298"/>
                    </a:lnTo>
                    <a:cubicBezTo>
                      <a:pt x="9787" y="131"/>
                      <a:pt x="9656" y="0"/>
                      <a:pt x="9490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20" name="Google Shape;2120;p40"/>
              <p:cNvSpPr/>
              <p:nvPr/>
            </p:nvSpPr>
            <p:spPr>
              <a:xfrm>
                <a:off x="7127225" y="3007300"/>
                <a:ext cx="186950" cy="1295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180" extrusionOk="0">
                    <a:moveTo>
                      <a:pt x="2370" y="2941"/>
                    </a:moveTo>
                    <a:lnTo>
                      <a:pt x="2370" y="4584"/>
                    </a:lnTo>
                    <a:lnTo>
                      <a:pt x="1548" y="4584"/>
                    </a:lnTo>
                    <a:lnTo>
                      <a:pt x="1548" y="2941"/>
                    </a:lnTo>
                    <a:close/>
                    <a:moveTo>
                      <a:pt x="4275" y="727"/>
                    </a:moveTo>
                    <a:lnTo>
                      <a:pt x="4275" y="4584"/>
                    </a:lnTo>
                    <a:lnTo>
                      <a:pt x="3453" y="4584"/>
                    </a:lnTo>
                    <a:lnTo>
                      <a:pt x="3453" y="727"/>
                    </a:lnTo>
                    <a:close/>
                    <a:moveTo>
                      <a:pt x="6168" y="2036"/>
                    </a:moveTo>
                    <a:lnTo>
                      <a:pt x="6168" y="4584"/>
                    </a:lnTo>
                    <a:lnTo>
                      <a:pt x="5346" y="4584"/>
                    </a:lnTo>
                    <a:lnTo>
                      <a:pt x="5346" y="2036"/>
                    </a:lnTo>
                    <a:close/>
                    <a:moveTo>
                      <a:pt x="0" y="0"/>
                    </a:moveTo>
                    <a:lnTo>
                      <a:pt x="0" y="5179"/>
                    </a:lnTo>
                    <a:lnTo>
                      <a:pt x="7477" y="5179"/>
                    </a:lnTo>
                    <a:lnTo>
                      <a:pt x="7477" y="0"/>
                    </a:ln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21" name="Google Shape;2121;p40"/>
              <p:cNvSpPr/>
              <p:nvPr/>
            </p:nvSpPr>
            <p:spPr>
              <a:xfrm>
                <a:off x="7221275" y="3134100"/>
                <a:ext cx="5075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382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107"/>
                    </a:cubicBezTo>
                    <a:lnTo>
                      <a:pt x="1" y="3286"/>
                    </a:lnTo>
                    <a:cubicBezTo>
                      <a:pt x="1" y="3346"/>
                      <a:pt x="48" y="3382"/>
                      <a:pt x="96" y="3382"/>
                    </a:cubicBezTo>
                    <a:cubicBezTo>
                      <a:pt x="155" y="3382"/>
                      <a:pt x="203" y="3346"/>
                      <a:pt x="203" y="3286"/>
                    </a:cubicBezTo>
                    <a:lnTo>
                      <a:pt x="203" y="107"/>
                    </a:lnTo>
                    <a:cubicBezTo>
                      <a:pt x="203" y="48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22" name="Google Shape;2122;p40"/>
              <p:cNvSpPr/>
              <p:nvPr/>
            </p:nvSpPr>
            <p:spPr>
              <a:xfrm>
                <a:off x="7197175" y="3181200"/>
                <a:ext cx="294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8" extrusionOk="0">
                    <a:moveTo>
                      <a:pt x="1060" y="1"/>
                    </a:moveTo>
                    <a:cubicBezTo>
                      <a:pt x="1028" y="1"/>
                      <a:pt x="998" y="16"/>
                      <a:pt x="977" y="45"/>
                    </a:cubicBezTo>
                    <a:lnTo>
                      <a:pt x="36" y="1343"/>
                    </a:lnTo>
                    <a:cubicBezTo>
                      <a:pt x="0" y="1391"/>
                      <a:pt x="12" y="1450"/>
                      <a:pt x="60" y="1486"/>
                    </a:cubicBezTo>
                    <a:cubicBezTo>
                      <a:pt x="84" y="1498"/>
                      <a:pt x="95" y="1498"/>
                      <a:pt x="119" y="1498"/>
                    </a:cubicBezTo>
                    <a:cubicBezTo>
                      <a:pt x="155" y="1498"/>
                      <a:pt x="179" y="1486"/>
                      <a:pt x="203" y="1462"/>
                    </a:cubicBezTo>
                    <a:lnTo>
                      <a:pt x="1143" y="164"/>
                    </a:lnTo>
                    <a:cubicBezTo>
                      <a:pt x="1179" y="117"/>
                      <a:pt x="1167" y="57"/>
                      <a:pt x="1119" y="21"/>
                    </a:cubicBezTo>
                    <a:cubicBezTo>
                      <a:pt x="1101" y="7"/>
                      <a:pt x="1080" y="1"/>
                      <a:pt x="1060" y="1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23" name="Google Shape;2123;p40"/>
              <p:cNvSpPr/>
              <p:nvPr/>
            </p:nvSpPr>
            <p:spPr>
              <a:xfrm>
                <a:off x="7220975" y="3181200"/>
                <a:ext cx="295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498" extrusionOk="0">
                    <a:moveTo>
                      <a:pt x="120" y="1"/>
                    </a:moveTo>
                    <a:cubicBezTo>
                      <a:pt x="100" y="1"/>
                      <a:pt x="79" y="7"/>
                      <a:pt x="60" y="21"/>
                    </a:cubicBezTo>
                    <a:cubicBezTo>
                      <a:pt x="13" y="57"/>
                      <a:pt x="1" y="117"/>
                      <a:pt x="36" y="164"/>
                    </a:cubicBezTo>
                    <a:lnTo>
                      <a:pt x="977" y="1462"/>
                    </a:lnTo>
                    <a:cubicBezTo>
                      <a:pt x="1001" y="1486"/>
                      <a:pt x="1025" y="1498"/>
                      <a:pt x="1060" y="1498"/>
                    </a:cubicBezTo>
                    <a:cubicBezTo>
                      <a:pt x="1084" y="1498"/>
                      <a:pt x="1096" y="1498"/>
                      <a:pt x="1120" y="1486"/>
                    </a:cubicBezTo>
                    <a:cubicBezTo>
                      <a:pt x="1168" y="1450"/>
                      <a:pt x="1179" y="1391"/>
                      <a:pt x="1144" y="1343"/>
                    </a:cubicBezTo>
                    <a:lnTo>
                      <a:pt x="203" y="45"/>
                    </a:lnTo>
                    <a:cubicBezTo>
                      <a:pt x="181" y="16"/>
                      <a:pt x="151" y="1"/>
                      <a:pt x="120" y="1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24" name="Google Shape;2124;p40"/>
            <p:cNvSpPr txBox="1"/>
            <p:nvPr/>
          </p:nvSpPr>
          <p:spPr>
            <a:xfrm>
              <a:off x="6617650" y="2569249"/>
              <a:ext cx="1178100" cy="723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4800" dirty="0">
                  <a:solidFill>
                    <a:srgbClr val="00206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4800" dirty="0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26" name="Google Shape;2126;p40"/>
            <p:cNvSpPr txBox="1"/>
            <p:nvPr/>
          </p:nvSpPr>
          <p:spPr>
            <a:xfrm>
              <a:off x="6363150" y="2076336"/>
              <a:ext cx="17151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419" sz="2000" b="1" dirty="0">
                  <a:solidFill>
                    <a:srgbClr val="002060"/>
                  </a:solidFill>
                </a:rPr>
                <a:t>Importación a </a:t>
              </a:r>
              <a:r>
                <a:rPr lang="es-419" sz="2000" b="1" dirty="0" err="1">
                  <a:solidFill>
                    <a:srgbClr val="002060"/>
                  </a:solidFill>
                </a:rPr>
                <a:t>mySQL</a:t>
              </a:r>
              <a:endParaRPr lang="es-419" sz="20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127" name="Google Shape;2127;p40"/>
          <p:cNvGrpSpPr/>
          <p:nvPr/>
        </p:nvGrpSpPr>
        <p:grpSpPr>
          <a:xfrm>
            <a:off x="4961935" y="1448811"/>
            <a:ext cx="1435600" cy="1588807"/>
            <a:chOff x="4736750" y="1367800"/>
            <a:chExt cx="1435600" cy="1588807"/>
          </a:xfrm>
        </p:grpSpPr>
        <p:sp>
          <p:nvSpPr>
            <p:cNvPr id="2128" name="Google Shape;2128;p40"/>
            <p:cNvSpPr/>
            <p:nvPr/>
          </p:nvSpPr>
          <p:spPr>
            <a:xfrm>
              <a:off x="4736750" y="2101525"/>
              <a:ext cx="1435600" cy="822750"/>
            </a:xfrm>
            <a:custGeom>
              <a:avLst/>
              <a:gdLst/>
              <a:ahLst/>
              <a:cxnLst/>
              <a:rect l="l" t="t" r="r" b="b"/>
              <a:pathLst>
                <a:path w="57424" h="32910" extrusionOk="0">
                  <a:moveTo>
                    <a:pt x="28944" y="1"/>
                  </a:moveTo>
                  <a:cubicBezTo>
                    <a:pt x="22122" y="1"/>
                    <a:pt x="16586" y="5513"/>
                    <a:pt x="16586" y="12347"/>
                  </a:cubicBezTo>
                  <a:cubicBezTo>
                    <a:pt x="16586" y="14645"/>
                    <a:pt x="17217" y="16836"/>
                    <a:pt x="18312" y="18622"/>
                  </a:cubicBezTo>
                  <a:lnTo>
                    <a:pt x="6441" y="18622"/>
                  </a:lnTo>
                  <a:lnTo>
                    <a:pt x="0" y="25861"/>
                  </a:lnTo>
                  <a:lnTo>
                    <a:pt x="6441" y="32909"/>
                  </a:lnTo>
                  <a:lnTo>
                    <a:pt x="50995" y="32909"/>
                  </a:lnTo>
                  <a:lnTo>
                    <a:pt x="57424" y="25623"/>
                  </a:lnTo>
                  <a:lnTo>
                    <a:pt x="50995" y="18622"/>
                  </a:lnTo>
                  <a:lnTo>
                    <a:pt x="39588" y="18622"/>
                  </a:lnTo>
                  <a:cubicBezTo>
                    <a:pt x="40684" y="16836"/>
                    <a:pt x="41303" y="14645"/>
                    <a:pt x="41303" y="12347"/>
                  </a:cubicBezTo>
                  <a:cubicBezTo>
                    <a:pt x="41303" y="5525"/>
                    <a:pt x="35778" y="1"/>
                    <a:pt x="28944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9" name="Google Shape;2129;p40"/>
            <p:cNvSpPr/>
            <p:nvPr/>
          </p:nvSpPr>
          <p:spPr>
            <a:xfrm>
              <a:off x="5223700" y="2170275"/>
              <a:ext cx="481050" cy="480750"/>
            </a:xfrm>
            <a:custGeom>
              <a:avLst/>
              <a:gdLst/>
              <a:ahLst/>
              <a:cxnLst/>
              <a:rect l="l" t="t" r="r" b="b"/>
              <a:pathLst>
                <a:path w="19242" h="19230" extrusionOk="0">
                  <a:moveTo>
                    <a:pt x="9621" y="1"/>
                  </a:moveTo>
                  <a:cubicBezTo>
                    <a:pt x="4311" y="1"/>
                    <a:pt x="1" y="4311"/>
                    <a:pt x="1" y="9621"/>
                  </a:cubicBezTo>
                  <a:cubicBezTo>
                    <a:pt x="1" y="14931"/>
                    <a:pt x="4311" y="19230"/>
                    <a:pt x="9621" y="19230"/>
                  </a:cubicBezTo>
                  <a:cubicBezTo>
                    <a:pt x="14931" y="19230"/>
                    <a:pt x="19241" y="14931"/>
                    <a:pt x="19241" y="9621"/>
                  </a:cubicBezTo>
                  <a:cubicBezTo>
                    <a:pt x="19241" y="4311"/>
                    <a:pt x="14931" y="1"/>
                    <a:pt x="9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0" name="Google Shape;2130;p40"/>
            <p:cNvSpPr/>
            <p:nvPr/>
          </p:nvSpPr>
          <p:spPr>
            <a:xfrm>
              <a:off x="5261200" y="2207800"/>
              <a:ext cx="406025" cy="405725"/>
            </a:xfrm>
            <a:custGeom>
              <a:avLst/>
              <a:gdLst/>
              <a:ahLst/>
              <a:cxnLst/>
              <a:rect l="l" t="t" r="r" b="b"/>
              <a:pathLst>
                <a:path w="16241" h="16229" extrusionOk="0">
                  <a:moveTo>
                    <a:pt x="8121" y="429"/>
                  </a:moveTo>
                  <a:cubicBezTo>
                    <a:pt x="12360" y="429"/>
                    <a:pt x="15812" y="3882"/>
                    <a:pt x="15812" y="8120"/>
                  </a:cubicBezTo>
                  <a:cubicBezTo>
                    <a:pt x="15812" y="12359"/>
                    <a:pt x="12360" y="15800"/>
                    <a:pt x="8121" y="15800"/>
                  </a:cubicBezTo>
                  <a:cubicBezTo>
                    <a:pt x="3882" y="15800"/>
                    <a:pt x="441" y="12359"/>
                    <a:pt x="441" y="8120"/>
                  </a:cubicBezTo>
                  <a:cubicBezTo>
                    <a:pt x="441" y="3882"/>
                    <a:pt x="3882" y="429"/>
                    <a:pt x="8121" y="429"/>
                  </a:cubicBezTo>
                  <a:close/>
                  <a:moveTo>
                    <a:pt x="8121" y="0"/>
                  </a:moveTo>
                  <a:cubicBezTo>
                    <a:pt x="3644" y="0"/>
                    <a:pt x="1" y="3643"/>
                    <a:pt x="1" y="8120"/>
                  </a:cubicBezTo>
                  <a:cubicBezTo>
                    <a:pt x="1" y="12597"/>
                    <a:pt x="3644" y="16228"/>
                    <a:pt x="8121" y="16228"/>
                  </a:cubicBezTo>
                  <a:cubicBezTo>
                    <a:pt x="12598" y="16228"/>
                    <a:pt x="16241" y="12597"/>
                    <a:pt x="16241" y="8120"/>
                  </a:cubicBezTo>
                  <a:cubicBezTo>
                    <a:pt x="16241" y="3643"/>
                    <a:pt x="12598" y="0"/>
                    <a:pt x="812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31" name="Google Shape;2131;p40"/>
            <p:cNvGrpSpPr/>
            <p:nvPr/>
          </p:nvGrpSpPr>
          <p:grpSpPr>
            <a:xfrm>
              <a:off x="4934975" y="1996450"/>
              <a:ext cx="1032600" cy="533725"/>
              <a:chOff x="4934975" y="1996450"/>
              <a:chExt cx="1032600" cy="533725"/>
            </a:xfrm>
          </p:grpSpPr>
          <p:sp>
            <p:nvSpPr>
              <p:cNvPr id="2132" name="Google Shape;2132;p40"/>
              <p:cNvSpPr/>
              <p:nvPr/>
            </p:nvSpPr>
            <p:spPr>
              <a:xfrm>
                <a:off x="4934975" y="1996450"/>
                <a:ext cx="993900" cy="511700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0468" extrusionOk="0">
                    <a:moveTo>
                      <a:pt x="21015" y="1"/>
                    </a:moveTo>
                    <a:cubicBezTo>
                      <a:pt x="11871" y="1"/>
                      <a:pt x="4442" y="7430"/>
                      <a:pt x="4442" y="16574"/>
                    </a:cubicBezTo>
                    <a:cubicBezTo>
                      <a:pt x="4442" y="17741"/>
                      <a:pt x="4561" y="18896"/>
                      <a:pt x="4811" y="20039"/>
                    </a:cubicBezTo>
                    <a:lnTo>
                      <a:pt x="1" y="20039"/>
                    </a:lnTo>
                    <a:lnTo>
                      <a:pt x="1" y="20432"/>
                    </a:lnTo>
                    <a:lnTo>
                      <a:pt x="5299" y="20432"/>
                    </a:lnTo>
                    <a:lnTo>
                      <a:pt x="5239" y="20182"/>
                    </a:lnTo>
                    <a:cubicBezTo>
                      <a:pt x="4978" y="19003"/>
                      <a:pt x="4835" y="17789"/>
                      <a:pt x="4835" y="16574"/>
                    </a:cubicBezTo>
                    <a:cubicBezTo>
                      <a:pt x="4835" y="7645"/>
                      <a:pt x="12097" y="394"/>
                      <a:pt x="21015" y="394"/>
                    </a:cubicBezTo>
                    <a:cubicBezTo>
                      <a:pt x="29933" y="394"/>
                      <a:pt x="37196" y="7645"/>
                      <a:pt x="37196" y="16574"/>
                    </a:cubicBezTo>
                    <a:cubicBezTo>
                      <a:pt x="37196" y="17801"/>
                      <a:pt x="37053" y="19039"/>
                      <a:pt x="36779" y="20229"/>
                    </a:cubicBezTo>
                    <a:lnTo>
                      <a:pt x="36720" y="20468"/>
                    </a:lnTo>
                    <a:lnTo>
                      <a:pt x="39756" y="20468"/>
                    </a:lnTo>
                    <a:lnTo>
                      <a:pt x="39756" y="20075"/>
                    </a:lnTo>
                    <a:lnTo>
                      <a:pt x="37220" y="20075"/>
                    </a:lnTo>
                    <a:cubicBezTo>
                      <a:pt x="37458" y="18932"/>
                      <a:pt x="37589" y="17753"/>
                      <a:pt x="37589" y="16574"/>
                    </a:cubicBezTo>
                    <a:cubicBezTo>
                      <a:pt x="37589" y="7430"/>
                      <a:pt x="30147" y="1"/>
                      <a:pt x="21015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33" name="Google Shape;2133;p40"/>
              <p:cNvSpPr/>
              <p:nvPr/>
            </p:nvSpPr>
            <p:spPr>
              <a:xfrm>
                <a:off x="5920825" y="2476275"/>
                <a:ext cx="467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156" extrusionOk="0">
                    <a:moveTo>
                      <a:pt x="0" y="1"/>
                    </a:moveTo>
                    <a:lnTo>
                      <a:pt x="0" y="2156"/>
                    </a:lnTo>
                    <a:lnTo>
                      <a:pt x="1869" y="10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37" name="Google Shape;2137;p40"/>
            <p:cNvSpPr/>
            <p:nvPr/>
          </p:nvSpPr>
          <p:spPr>
            <a:xfrm>
              <a:off x="5427300" y="1868175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20" y="0"/>
                  </a:moveTo>
                  <a:cubicBezTo>
                    <a:pt x="501" y="0"/>
                    <a:pt x="1" y="500"/>
                    <a:pt x="1" y="1119"/>
                  </a:cubicBezTo>
                  <a:cubicBezTo>
                    <a:pt x="1" y="1738"/>
                    <a:pt x="501" y="2239"/>
                    <a:pt x="1120" y="2239"/>
                  </a:cubicBezTo>
                  <a:cubicBezTo>
                    <a:pt x="1739" y="2239"/>
                    <a:pt x="2239" y="1738"/>
                    <a:pt x="2239" y="1119"/>
                  </a:cubicBezTo>
                  <a:cubicBezTo>
                    <a:pt x="2239" y="500"/>
                    <a:pt x="1739" y="0"/>
                    <a:pt x="112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8" name="Google Shape;2138;p40"/>
            <p:cNvSpPr/>
            <p:nvPr/>
          </p:nvSpPr>
          <p:spPr>
            <a:xfrm>
              <a:off x="5427300" y="1746125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20" y="1"/>
                  </a:moveTo>
                  <a:cubicBezTo>
                    <a:pt x="501" y="1"/>
                    <a:pt x="1" y="501"/>
                    <a:pt x="1" y="1120"/>
                  </a:cubicBezTo>
                  <a:cubicBezTo>
                    <a:pt x="1" y="1739"/>
                    <a:pt x="501" y="2239"/>
                    <a:pt x="1120" y="2239"/>
                  </a:cubicBezTo>
                  <a:cubicBezTo>
                    <a:pt x="1739" y="2239"/>
                    <a:pt x="2239" y="1739"/>
                    <a:pt x="2239" y="1120"/>
                  </a:cubicBezTo>
                  <a:cubicBezTo>
                    <a:pt x="2239" y="501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9" name="Google Shape;2139;p40"/>
            <p:cNvSpPr/>
            <p:nvPr/>
          </p:nvSpPr>
          <p:spPr>
            <a:xfrm>
              <a:off x="5427300" y="1624100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20" y="0"/>
                  </a:moveTo>
                  <a:cubicBezTo>
                    <a:pt x="501" y="0"/>
                    <a:pt x="1" y="500"/>
                    <a:pt x="1" y="1119"/>
                  </a:cubicBezTo>
                  <a:cubicBezTo>
                    <a:pt x="1" y="1738"/>
                    <a:pt x="501" y="2238"/>
                    <a:pt x="1120" y="2238"/>
                  </a:cubicBezTo>
                  <a:cubicBezTo>
                    <a:pt x="1739" y="2238"/>
                    <a:pt x="2239" y="1738"/>
                    <a:pt x="2239" y="1119"/>
                  </a:cubicBezTo>
                  <a:cubicBezTo>
                    <a:pt x="2239" y="500"/>
                    <a:pt x="1739" y="0"/>
                    <a:pt x="112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0" name="Google Shape;2140;p40"/>
            <p:cNvSpPr/>
            <p:nvPr/>
          </p:nvSpPr>
          <p:spPr>
            <a:xfrm>
              <a:off x="5416000" y="1367800"/>
              <a:ext cx="78300" cy="78325"/>
            </a:xfrm>
            <a:custGeom>
              <a:avLst/>
              <a:gdLst/>
              <a:ahLst/>
              <a:cxnLst/>
              <a:rect l="l" t="t" r="r" b="b"/>
              <a:pathLst>
                <a:path w="3132" h="3133" extrusionOk="0">
                  <a:moveTo>
                    <a:pt x="1572" y="1"/>
                  </a:moveTo>
                  <a:cubicBezTo>
                    <a:pt x="703" y="1"/>
                    <a:pt x="0" y="703"/>
                    <a:pt x="0" y="1560"/>
                  </a:cubicBezTo>
                  <a:cubicBezTo>
                    <a:pt x="0" y="2430"/>
                    <a:pt x="703" y="3132"/>
                    <a:pt x="1572" y="3132"/>
                  </a:cubicBezTo>
                  <a:cubicBezTo>
                    <a:pt x="2429" y="3132"/>
                    <a:pt x="3132" y="2430"/>
                    <a:pt x="3132" y="1560"/>
                  </a:cubicBezTo>
                  <a:cubicBezTo>
                    <a:pt x="3132" y="703"/>
                    <a:pt x="2429" y="1"/>
                    <a:pt x="1572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41" name="Google Shape;2141;p40"/>
            <p:cNvGrpSpPr/>
            <p:nvPr/>
          </p:nvGrpSpPr>
          <p:grpSpPr>
            <a:xfrm>
              <a:off x="5329375" y="2261375"/>
              <a:ext cx="274450" cy="241725"/>
              <a:chOff x="5329375" y="2261375"/>
              <a:chExt cx="274450" cy="241725"/>
            </a:xfrm>
          </p:grpSpPr>
          <p:sp>
            <p:nvSpPr>
              <p:cNvPr id="2142" name="Google Shape;2142;p40"/>
              <p:cNvSpPr/>
              <p:nvPr/>
            </p:nvSpPr>
            <p:spPr>
              <a:xfrm>
                <a:off x="5443975" y="2261375"/>
                <a:ext cx="509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037" extrusionOk="0">
                    <a:moveTo>
                      <a:pt x="1012" y="0"/>
                    </a:moveTo>
                    <a:cubicBezTo>
                      <a:pt x="453" y="0"/>
                      <a:pt x="0" y="453"/>
                      <a:pt x="0" y="1024"/>
                    </a:cubicBezTo>
                    <a:cubicBezTo>
                      <a:pt x="0" y="1584"/>
                      <a:pt x="453" y="2036"/>
                      <a:pt x="1012" y="2036"/>
                    </a:cubicBezTo>
                    <a:cubicBezTo>
                      <a:pt x="1584" y="2036"/>
                      <a:pt x="2036" y="1584"/>
                      <a:pt x="2036" y="1024"/>
                    </a:cubicBezTo>
                    <a:cubicBezTo>
                      <a:pt x="2036" y="453"/>
                      <a:pt x="1584" y="0"/>
                      <a:pt x="1012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3" name="Google Shape;2143;p40"/>
              <p:cNvSpPr/>
              <p:nvPr/>
            </p:nvSpPr>
            <p:spPr>
              <a:xfrm>
                <a:off x="5428800" y="2311675"/>
                <a:ext cx="8127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632" extrusionOk="0">
                    <a:moveTo>
                      <a:pt x="1619" y="0"/>
                    </a:moveTo>
                    <a:cubicBezTo>
                      <a:pt x="726" y="0"/>
                      <a:pt x="0" y="727"/>
                      <a:pt x="0" y="1632"/>
                    </a:cubicBezTo>
                    <a:lnTo>
                      <a:pt x="3251" y="1632"/>
                    </a:lnTo>
                    <a:cubicBezTo>
                      <a:pt x="3251" y="727"/>
                      <a:pt x="2524" y="0"/>
                      <a:pt x="161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4" name="Google Shape;2144;p40"/>
              <p:cNvSpPr/>
              <p:nvPr/>
            </p:nvSpPr>
            <p:spPr>
              <a:xfrm>
                <a:off x="5344850" y="2411975"/>
                <a:ext cx="50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049" extrusionOk="0">
                    <a:moveTo>
                      <a:pt x="1013" y="1"/>
                    </a:moveTo>
                    <a:cubicBezTo>
                      <a:pt x="453" y="1"/>
                      <a:pt x="1" y="465"/>
                      <a:pt x="1" y="1025"/>
                    </a:cubicBezTo>
                    <a:cubicBezTo>
                      <a:pt x="1" y="1584"/>
                      <a:pt x="453" y="2049"/>
                      <a:pt x="1013" y="2049"/>
                    </a:cubicBezTo>
                    <a:cubicBezTo>
                      <a:pt x="1572" y="2049"/>
                      <a:pt x="2037" y="1584"/>
                      <a:pt x="2037" y="1025"/>
                    </a:cubicBezTo>
                    <a:cubicBezTo>
                      <a:pt x="2037" y="465"/>
                      <a:pt x="1572" y="1"/>
                      <a:pt x="1013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5" name="Google Shape;2145;p40"/>
              <p:cNvSpPr/>
              <p:nvPr/>
            </p:nvSpPr>
            <p:spPr>
              <a:xfrm>
                <a:off x="5329375" y="2462275"/>
                <a:ext cx="8157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633" extrusionOk="0">
                    <a:moveTo>
                      <a:pt x="1632" y="1"/>
                    </a:moveTo>
                    <a:cubicBezTo>
                      <a:pt x="739" y="1"/>
                      <a:pt x="0" y="739"/>
                      <a:pt x="0" y="1632"/>
                    </a:cubicBezTo>
                    <a:lnTo>
                      <a:pt x="3263" y="1632"/>
                    </a:lnTo>
                    <a:cubicBezTo>
                      <a:pt x="3263" y="739"/>
                      <a:pt x="2537" y="1"/>
                      <a:pt x="1632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6" name="Google Shape;2146;p40"/>
              <p:cNvSpPr/>
              <p:nvPr/>
            </p:nvSpPr>
            <p:spPr>
              <a:xfrm>
                <a:off x="5537425" y="2411975"/>
                <a:ext cx="50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049" extrusionOk="0">
                    <a:moveTo>
                      <a:pt x="1025" y="1"/>
                    </a:moveTo>
                    <a:cubicBezTo>
                      <a:pt x="453" y="1"/>
                      <a:pt x="1" y="465"/>
                      <a:pt x="1" y="1025"/>
                    </a:cubicBezTo>
                    <a:cubicBezTo>
                      <a:pt x="1" y="1584"/>
                      <a:pt x="453" y="2049"/>
                      <a:pt x="1025" y="2049"/>
                    </a:cubicBezTo>
                    <a:cubicBezTo>
                      <a:pt x="1584" y="2049"/>
                      <a:pt x="2037" y="1584"/>
                      <a:pt x="2037" y="1025"/>
                    </a:cubicBezTo>
                    <a:cubicBezTo>
                      <a:pt x="2037" y="465"/>
                      <a:pt x="1584" y="1"/>
                      <a:pt x="1025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7" name="Google Shape;2147;p40"/>
              <p:cNvSpPr/>
              <p:nvPr/>
            </p:nvSpPr>
            <p:spPr>
              <a:xfrm>
                <a:off x="5522250" y="2462275"/>
                <a:ext cx="8157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633" extrusionOk="0">
                    <a:moveTo>
                      <a:pt x="1632" y="1"/>
                    </a:moveTo>
                    <a:cubicBezTo>
                      <a:pt x="727" y="1"/>
                      <a:pt x="1" y="739"/>
                      <a:pt x="1" y="1632"/>
                    </a:cubicBezTo>
                    <a:lnTo>
                      <a:pt x="3263" y="1632"/>
                    </a:lnTo>
                    <a:cubicBezTo>
                      <a:pt x="3263" y="739"/>
                      <a:pt x="2525" y="1"/>
                      <a:pt x="1632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8" name="Google Shape;2148;p40"/>
              <p:cNvSpPr/>
              <p:nvPr/>
            </p:nvSpPr>
            <p:spPr>
              <a:xfrm>
                <a:off x="5421050" y="2362875"/>
                <a:ext cx="5152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692" extrusionOk="0">
                    <a:moveTo>
                      <a:pt x="1941" y="0"/>
                    </a:moveTo>
                    <a:cubicBezTo>
                      <a:pt x="1882" y="0"/>
                      <a:pt x="1822" y="48"/>
                      <a:pt x="1822" y="119"/>
                    </a:cubicBezTo>
                    <a:lnTo>
                      <a:pt x="1822" y="2203"/>
                    </a:lnTo>
                    <a:lnTo>
                      <a:pt x="72" y="3477"/>
                    </a:lnTo>
                    <a:cubicBezTo>
                      <a:pt x="13" y="3525"/>
                      <a:pt x="1" y="3596"/>
                      <a:pt x="48" y="3644"/>
                    </a:cubicBezTo>
                    <a:cubicBezTo>
                      <a:pt x="60" y="3679"/>
                      <a:pt x="96" y="3691"/>
                      <a:pt x="132" y="3691"/>
                    </a:cubicBezTo>
                    <a:cubicBezTo>
                      <a:pt x="155" y="3691"/>
                      <a:pt x="179" y="3679"/>
                      <a:pt x="203" y="3667"/>
                    </a:cubicBezTo>
                    <a:lnTo>
                      <a:pt x="2060" y="2322"/>
                    </a:lnTo>
                    <a:lnTo>
                      <a:pt x="2060" y="119"/>
                    </a:lnTo>
                    <a:cubicBezTo>
                      <a:pt x="2060" y="48"/>
                      <a:pt x="2001" y="0"/>
                      <a:pt x="194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9" name="Google Shape;2149;p40"/>
              <p:cNvSpPr/>
              <p:nvPr/>
            </p:nvSpPr>
            <p:spPr>
              <a:xfrm>
                <a:off x="5466300" y="2416550"/>
                <a:ext cx="5180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5" extrusionOk="0">
                    <a:moveTo>
                      <a:pt x="133" y="0"/>
                    </a:moveTo>
                    <a:cubicBezTo>
                      <a:pt x="95" y="0"/>
                      <a:pt x="58" y="19"/>
                      <a:pt x="36" y="56"/>
                    </a:cubicBezTo>
                    <a:cubicBezTo>
                      <a:pt x="0" y="104"/>
                      <a:pt x="12" y="175"/>
                      <a:pt x="60" y="211"/>
                    </a:cubicBezTo>
                    <a:lnTo>
                      <a:pt x="1870" y="1520"/>
                    </a:lnTo>
                    <a:cubicBezTo>
                      <a:pt x="1893" y="1532"/>
                      <a:pt x="1917" y="1544"/>
                      <a:pt x="1941" y="1544"/>
                    </a:cubicBezTo>
                    <a:cubicBezTo>
                      <a:pt x="1977" y="1544"/>
                      <a:pt x="2013" y="1532"/>
                      <a:pt x="2024" y="1497"/>
                    </a:cubicBezTo>
                    <a:cubicBezTo>
                      <a:pt x="2072" y="1449"/>
                      <a:pt x="2060" y="1378"/>
                      <a:pt x="2001" y="1330"/>
                    </a:cubicBezTo>
                    <a:lnTo>
                      <a:pt x="203" y="20"/>
                    </a:lnTo>
                    <a:cubicBezTo>
                      <a:pt x="180" y="7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50" name="Google Shape;2150;p40"/>
            <p:cNvSpPr txBox="1"/>
            <p:nvPr/>
          </p:nvSpPr>
          <p:spPr>
            <a:xfrm>
              <a:off x="4905656" y="2108344"/>
              <a:ext cx="1178100" cy="848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5400" b="1" dirty="0">
                  <a:solidFill>
                    <a:srgbClr val="0070C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5400" b="1" dirty="0">
                <a:solidFill>
                  <a:srgbClr val="0070C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153" name="Google Shape;2153;p40"/>
          <p:cNvGrpSpPr/>
          <p:nvPr/>
        </p:nvGrpSpPr>
        <p:grpSpPr>
          <a:xfrm>
            <a:off x="2762403" y="1974393"/>
            <a:ext cx="1868381" cy="2168399"/>
            <a:chOff x="2775375" y="1972101"/>
            <a:chExt cx="1868381" cy="2168399"/>
          </a:xfrm>
        </p:grpSpPr>
        <p:sp>
          <p:nvSpPr>
            <p:cNvPr id="2157" name="Google Shape;2157;p40"/>
            <p:cNvSpPr/>
            <p:nvPr/>
          </p:nvSpPr>
          <p:spPr>
            <a:xfrm>
              <a:off x="2981175" y="2567050"/>
              <a:ext cx="1435600" cy="823350"/>
            </a:xfrm>
            <a:custGeom>
              <a:avLst/>
              <a:gdLst/>
              <a:ahLst/>
              <a:cxnLst/>
              <a:rect l="l" t="t" r="r" b="b"/>
              <a:pathLst>
                <a:path w="57424" h="32934" extrusionOk="0">
                  <a:moveTo>
                    <a:pt x="6441" y="1"/>
                  </a:moveTo>
                  <a:lnTo>
                    <a:pt x="0" y="7061"/>
                  </a:lnTo>
                  <a:lnTo>
                    <a:pt x="6441" y="14288"/>
                  </a:lnTo>
                  <a:lnTo>
                    <a:pt x="18288" y="14288"/>
                  </a:lnTo>
                  <a:cubicBezTo>
                    <a:pt x="17205" y="16074"/>
                    <a:pt x="16585" y="18277"/>
                    <a:pt x="16585" y="20575"/>
                  </a:cubicBezTo>
                  <a:cubicBezTo>
                    <a:pt x="16585" y="27397"/>
                    <a:pt x="22122" y="32934"/>
                    <a:pt x="28944" y="32934"/>
                  </a:cubicBezTo>
                  <a:cubicBezTo>
                    <a:pt x="35778" y="32934"/>
                    <a:pt x="41315" y="27397"/>
                    <a:pt x="41315" y="20563"/>
                  </a:cubicBezTo>
                  <a:cubicBezTo>
                    <a:pt x="41315" y="18277"/>
                    <a:pt x="40684" y="16086"/>
                    <a:pt x="39600" y="14300"/>
                  </a:cubicBezTo>
                  <a:lnTo>
                    <a:pt x="50995" y="14300"/>
                  </a:lnTo>
                  <a:lnTo>
                    <a:pt x="57424" y="7299"/>
                  </a:lnTo>
                  <a:lnTo>
                    <a:pt x="50995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58" name="Google Shape;2158;p40"/>
            <p:cNvSpPr/>
            <p:nvPr/>
          </p:nvSpPr>
          <p:spPr>
            <a:xfrm>
              <a:off x="3466350" y="2841800"/>
              <a:ext cx="481025" cy="481025"/>
            </a:xfrm>
            <a:custGeom>
              <a:avLst/>
              <a:gdLst/>
              <a:ahLst/>
              <a:cxnLst/>
              <a:rect l="l" t="t" r="r" b="b"/>
              <a:pathLst>
                <a:path w="19241" h="19241" extrusionOk="0">
                  <a:moveTo>
                    <a:pt x="9621" y="0"/>
                  </a:moveTo>
                  <a:cubicBezTo>
                    <a:pt x="4310" y="0"/>
                    <a:pt x="0" y="4310"/>
                    <a:pt x="0" y="9621"/>
                  </a:cubicBezTo>
                  <a:cubicBezTo>
                    <a:pt x="0" y="14931"/>
                    <a:pt x="4310" y="19241"/>
                    <a:pt x="9621" y="19241"/>
                  </a:cubicBezTo>
                  <a:cubicBezTo>
                    <a:pt x="14931" y="19241"/>
                    <a:pt x="19241" y="14931"/>
                    <a:pt x="19241" y="9621"/>
                  </a:cubicBezTo>
                  <a:cubicBezTo>
                    <a:pt x="19241" y="4310"/>
                    <a:pt x="14931" y="0"/>
                    <a:pt x="9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59" name="Google Shape;2159;p40"/>
            <p:cNvSpPr/>
            <p:nvPr/>
          </p:nvSpPr>
          <p:spPr>
            <a:xfrm>
              <a:off x="3503850" y="2879300"/>
              <a:ext cx="406025" cy="406025"/>
            </a:xfrm>
            <a:custGeom>
              <a:avLst/>
              <a:gdLst/>
              <a:ahLst/>
              <a:cxnLst/>
              <a:rect l="l" t="t" r="r" b="b"/>
              <a:pathLst>
                <a:path w="16241" h="16241" extrusionOk="0">
                  <a:moveTo>
                    <a:pt x="8121" y="441"/>
                  </a:moveTo>
                  <a:cubicBezTo>
                    <a:pt x="12359" y="441"/>
                    <a:pt x="15800" y="3882"/>
                    <a:pt x="15800" y="8121"/>
                  </a:cubicBezTo>
                  <a:cubicBezTo>
                    <a:pt x="15800" y="12359"/>
                    <a:pt x="12359" y="15812"/>
                    <a:pt x="8121" y="15812"/>
                  </a:cubicBezTo>
                  <a:cubicBezTo>
                    <a:pt x="3882" y="15812"/>
                    <a:pt x="429" y="12359"/>
                    <a:pt x="429" y="8121"/>
                  </a:cubicBezTo>
                  <a:cubicBezTo>
                    <a:pt x="429" y="3882"/>
                    <a:pt x="3882" y="441"/>
                    <a:pt x="8121" y="441"/>
                  </a:cubicBezTo>
                  <a:close/>
                  <a:moveTo>
                    <a:pt x="8121" y="1"/>
                  </a:moveTo>
                  <a:cubicBezTo>
                    <a:pt x="3644" y="1"/>
                    <a:pt x="0" y="3644"/>
                    <a:pt x="0" y="8121"/>
                  </a:cubicBezTo>
                  <a:cubicBezTo>
                    <a:pt x="0" y="12597"/>
                    <a:pt x="3644" y="16241"/>
                    <a:pt x="8121" y="16241"/>
                  </a:cubicBezTo>
                  <a:cubicBezTo>
                    <a:pt x="12597" y="16241"/>
                    <a:pt x="16241" y="12597"/>
                    <a:pt x="16241" y="8121"/>
                  </a:cubicBezTo>
                  <a:cubicBezTo>
                    <a:pt x="16241" y="3644"/>
                    <a:pt x="12597" y="1"/>
                    <a:pt x="8121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60" name="Google Shape;2160;p40"/>
            <p:cNvGrpSpPr/>
            <p:nvPr/>
          </p:nvGrpSpPr>
          <p:grpSpPr>
            <a:xfrm>
              <a:off x="3177025" y="2957575"/>
              <a:ext cx="1032600" cy="533725"/>
              <a:chOff x="3177025" y="2957575"/>
              <a:chExt cx="1032600" cy="533725"/>
            </a:xfrm>
          </p:grpSpPr>
          <p:sp>
            <p:nvSpPr>
              <p:cNvPr id="2161" name="Google Shape;2161;p40"/>
              <p:cNvSpPr/>
              <p:nvPr/>
            </p:nvSpPr>
            <p:spPr>
              <a:xfrm>
                <a:off x="3177025" y="2979600"/>
                <a:ext cx="993600" cy="511700"/>
              </a:xfrm>
              <a:custGeom>
                <a:avLst/>
                <a:gdLst/>
                <a:ahLst/>
                <a:cxnLst/>
                <a:rect l="l" t="t" r="r" b="b"/>
                <a:pathLst>
                  <a:path w="39744" h="20468" extrusionOk="0">
                    <a:moveTo>
                      <a:pt x="36719" y="1"/>
                    </a:moveTo>
                    <a:lnTo>
                      <a:pt x="36767" y="239"/>
                    </a:lnTo>
                    <a:cubicBezTo>
                      <a:pt x="37041" y="1442"/>
                      <a:pt x="37184" y="2668"/>
                      <a:pt x="37184" y="3894"/>
                    </a:cubicBezTo>
                    <a:cubicBezTo>
                      <a:pt x="37184" y="12824"/>
                      <a:pt x="29933" y="20075"/>
                      <a:pt x="21003" y="20075"/>
                    </a:cubicBezTo>
                    <a:cubicBezTo>
                      <a:pt x="12085" y="20075"/>
                      <a:pt x="4834" y="12824"/>
                      <a:pt x="4834" y="3894"/>
                    </a:cubicBezTo>
                    <a:cubicBezTo>
                      <a:pt x="4834" y="2680"/>
                      <a:pt x="4965" y="1465"/>
                      <a:pt x="5239" y="287"/>
                    </a:cubicBezTo>
                    <a:lnTo>
                      <a:pt x="5287" y="37"/>
                    </a:lnTo>
                    <a:lnTo>
                      <a:pt x="0" y="37"/>
                    </a:lnTo>
                    <a:lnTo>
                      <a:pt x="0" y="442"/>
                    </a:lnTo>
                    <a:lnTo>
                      <a:pt x="4799" y="442"/>
                    </a:lnTo>
                    <a:cubicBezTo>
                      <a:pt x="4560" y="1573"/>
                      <a:pt x="4441" y="2728"/>
                      <a:pt x="4441" y="3894"/>
                    </a:cubicBezTo>
                    <a:cubicBezTo>
                      <a:pt x="4441" y="13038"/>
                      <a:pt x="11871" y="20468"/>
                      <a:pt x="21003" y="20468"/>
                    </a:cubicBezTo>
                    <a:cubicBezTo>
                      <a:pt x="30147" y="20468"/>
                      <a:pt x="37577" y="13038"/>
                      <a:pt x="37577" y="3894"/>
                    </a:cubicBezTo>
                    <a:cubicBezTo>
                      <a:pt x="37577" y="2716"/>
                      <a:pt x="37457" y="1537"/>
                      <a:pt x="37207" y="394"/>
                    </a:cubicBezTo>
                    <a:lnTo>
                      <a:pt x="39743" y="394"/>
                    </a:lnTo>
                    <a:lnTo>
                      <a:pt x="39743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62" name="Google Shape;2162;p40"/>
              <p:cNvSpPr/>
              <p:nvPr/>
            </p:nvSpPr>
            <p:spPr>
              <a:xfrm>
                <a:off x="4162850" y="2957575"/>
                <a:ext cx="467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156" extrusionOk="0">
                    <a:moveTo>
                      <a:pt x="1" y="1"/>
                    </a:moveTo>
                    <a:lnTo>
                      <a:pt x="1" y="2156"/>
                    </a:lnTo>
                    <a:lnTo>
                      <a:pt x="1870" y="10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63" name="Google Shape;2163;p40"/>
            <p:cNvSpPr/>
            <p:nvPr/>
          </p:nvSpPr>
          <p:spPr>
            <a:xfrm>
              <a:off x="3663100" y="3584150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39"/>
                    <a:pt x="500" y="2239"/>
                    <a:pt x="1119" y="2239"/>
                  </a:cubicBezTo>
                  <a:cubicBezTo>
                    <a:pt x="1739" y="2239"/>
                    <a:pt x="2239" y="1739"/>
                    <a:pt x="2239" y="1120"/>
                  </a:cubicBezTo>
                  <a:cubicBezTo>
                    <a:pt x="2239" y="501"/>
                    <a:pt x="1739" y="1"/>
                    <a:pt x="1119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64" name="Google Shape;2164;p40"/>
            <p:cNvSpPr/>
            <p:nvPr/>
          </p:nvSpPr>
          <p:spPr>
            <a:xfrm>
              <a:off x="3663100" y="3706200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0"/>
                  </a:moveTo>
                  <a:cubicBezTo>
                    <a:pt x="500" y="0"/>
                    <a:pt x="0" y="500"/>
                    <a:pt x="0" y="1119"/>
                  </a:cubicBezTo>
                  <a:cubicBezTo>
                    <a:pt x="0" y="1738"/>
                    <a:pt x="500" y="2238"/>
                    <a:pt x="1119" y="2238"/>
                  </a:cubicBezTo>
                  <a:cubicBezTo>
                    <a:pt x="1739" y="2238"/>
                    <a:pt x="2239" y="1738"/>
                    <a:pt x="2239" y="1119"/>
                  </a:cubicBezTo>
                  <a:cubicBezTo>
                    <a:pt x="2239" y="500"/>
                    <a:pt x="1739" y="0"/>
                    <a:pt x="111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65" name="Google Shape;2165;p40"/>
            <p:cNvSpPr/>
            <p:nvPr/>
          </p:nvSpPr>
          <p:spPr>
            <a:xfrm>
              <a:off x="3663100" y="3828225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39"/>
                    <a:pt x="500" y="2239"/>
                    <a:pt x="1119" y="2239"/>
                  </a:cubicBezTo>
                  <a:cubicBezTo>
                    <a:pt x="1739" y="2239"/>
                    <a:pt x="2239" y="1739"/>
                    <a:pt x="2239" y="1120"/>
                  </a:cubicBezTo>
                  <a:cubicBezTo>
                    <a:pt x="2239" y="501"/>
                    <a:pt x="1739" y="1"/>
                    <a:pt x="1119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66" name="Google Shape;2166;p40"/>
            <p:cNvSpPr/>
            <p:nvPr/>
          </p:nvSpPr>
          <p:spPr>
            <a:xfrm>
              <a:off x="3652075" y="4062475"/>
              <a:ext cx="78300" cy="78025"/>
            </a:xfrm>
            <a:custGeom>
              <a:avLst/>
              <a:gdLst/>
              <a:ahLst/>
              <a:cxnLst/>
              <a:rect l="l" t="t" r="r" b="b"/>
              <a:pathLst>
                <a:path w="3132" h="3121" extrusionOk="0">
                  <a:moveTo>
                    <a:pt x="1560" y="1"/>
                  </a:moveTo>
                  <a:cubicBezTo>
                    <a:pt x="703" y="1"/>
                    <a:pt x="1" y="691"/>
                    <a:pt x="1" y="1561"/>
                  </a:cubicBezTo>
                  <a:cubicBezTo>
                    <a:pt x="1" y="2418"/>
                    <a:pt x="703" y="3120"/>
                    <a:pt x="1560" y="3120"/>
                  </a:cubicBezTo>
                  <a:cubicBezTo>
                    <a:pt x="2430" y="3120"/>
                    <a:pt x="3132" y="2418"/>
                    <a:pt x="3132" y="1561"/>
                  </a:cubicBezTo>
                  <a:cubicBezTo>
                    <a:pt x="3132" y="691"/>
                    <a:pt x="2430" y="1"/>
                    <a:pt x="156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67" name="Google Shape;2167;p40"/>
            <p:cNvGrpSpPr/>
            <p:nvPr/>
          </p:nvGrpSpPr>
          <p:grpSpPr>
            <a:xfrm>
              <a:off x="3594925" y="2968900"/>
              <a:ext cx="225650" cy="225350"/>
              <a:chOff x="3594925" y="2968900"/>
              <a:chExt cx="225650" cy="225350"/>
            </a:xfrm>
          </p:grpSpPr>
          <p:sp>
            <p:nvSpPr>
              <p:cNvPr id="2168" name="Google Shape;2168;p40"/>
              <p:cNvSpPr/>
              <p:nvPr/>
            </p:nvSpPr>
            <p:spPr>
              <a:xfrm>
                <a:off x="3594925" y="2968900"/>
                <a:ext cx="225650" cy="225350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9014" extrusionOk="0">
                    <a:moveTo>
                      <a:pt x="4513" y="584"/>
                    </a:moveTo>
                    <a:cubicBezTo>
                      <a:pt x="6680" y="584"/>
                      <a:pt x="8442" y="2346"/>
                      <a:pt x="8442" y="4501"/>
                    </a:cubicBezTo>
                    <a:cubicBezTo>
                      <a:pt x="8442" y="6668"/>
                      <a:pt x="6680" y="8430"/>
                      <a:pt x="4513" y="8430"/>
                    </a:cubicBezTo>
                    <a:cubicBezTo>
                      <a:pt x="2346" y="8430"/>
                      <a:pt x="584" y="6668"/>
                      <a:pt x="584" y="4501"/>
                    </a:cubicBezTo>
                    <a:cubicBezTo>
                      <a:pt x="584" y="2346"/>
                      <a:pt x="2346" y="584"/>
                      <a:pt x="4513" y="584"/>
                    </a:cubicBezTo>
                    <a:close/>
                    <a:moveTo>
                      <a:pt x="4513" y="0"/>
                    </a:moveTo>
                    <a:cubicBezTo>
                      <a:pt x="2025" y="0"/>
                      <a:pt x="1" y="2024"/>
                      <a:pt x="1" y="4501"/>
                    </a:cubicBezTo>
                    <a:cubicBezTo>
                      <a:pt x="1" y="6989"/>
                      <a:pt x="2025" y="9013"/>
                      <a:pt x="4513" y="9013"/>
                    </a:cubicBezTo>
                    <a:cubicBezTo>
                      <a:pt x="7002" y="9013"/>
                      <a:pt x="9026" y="6989"/>
                      <a:pt x="9026" y="4501"/>
                    </a:cubicBezTo>
                    <a:cubicBezTo>
                      <a:pt x="9026" y="2024"/>
                      <a:pt x="7002" y="0"/>
                      <a:pt x="4513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69" name="Google Shape;2169;p40"/>
              <p:cNvSpPr/>
              <p:nvPr/>
            </p:nvSpPr>
            <p:spPr>
              <a:xfrm>
                <a:off x="3661900" y="2968900"/>
                <a:ext cx="92000" cy="22535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9014" extrusionOk="0">
                    <a:moveTo>
                      <a:pt x="1834" y="584"/>
                    </a:moveTo>
                    <a:cubicBezTo>
                      <a:pt x="2358" y="584"/>
                      <a:pt x="3096" y="2072"/>
                      <a:pt x="3096" y="4501"/>
                    </a:cubicBezTo>
                    <a:cubicBezTo>
                      <a:pt x="3096" y="6942"/>
                      <a:pt x="2358" y="8430"/>
                      <a:pt x="1834" y="8430"/>
                    </a:cubicBezTo>
                    <a:cubicBezTo>
                      <a:pt x="1310" y="8430"/>
                      <a:pt x="584" y="6942"/>
                      <a:pt x="584" y="4501"/>
                    </a:cubicBezTo>
                    <a:cubicBezTo>
                      <a:pt x="584" y="2072"/>
                      <a:pt x="1310" y="584"/>
                      <a:pt x="1834" y="584"/>
                    </a:cubicBezTo>
                    <a:close/>
                    <a:moveTo>
                      <a:pt x="1834" y="0"/>
                    </a:moveTo>
                    <a:cubicBezTo>
                      <a:pt x="644" y="0"/>
                      <a:pt x="1" y="2322"/>
                      <a:pt x="1" y="4501"/>
                    </a:cubicBezTo>
                    <a:cubicBezTo>
                      <a:pt x="1" y="6692"/>
                      <a:pt x="644" y="9013"/>
                      <a:pt x="1834" y="9013"/>
                    </a:cubicBezTo>
                    <a:cubicBezTo>
                      <a:pt x="3037" y="9013"/>
                      <a:pt x="3680" y="6692"/>
                      <a:pt x="3680" y="4501"/>
                    </a:cubicBezTo>
                    <a:cubicBezTo>
                      <a:pt x="3680" y="2322"/>
                      <a:pt x="3037" y="0"/>
                      <a:pt x="1834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70" name="Google Shape;2170;p40"/>
              <p:cNvSpPr/>
              <p:nvPr/>
            </p:nvSpPr>
            <p:spPr>
              <a:xfrm>
                <a:off x="3611600" y="3032300"/>
                <a:ext cx="1935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7740" y="584"/>
                    </a:lnTo>
                    <a:lnTo>
                      <a:pt x="7740" y="0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71" name="Google Shape;2171;p40"/>
              <p:cNvSpPr/>
              <p:nvPr/>
            </p:nvSpPr>
            <p:spPr>
              <a:xfrm>
                <a:off x="3611600" y="3116825"/>
                <a:ext cx="19350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85" extrusionOk="0">
                    <a:moveTo>
                      <a:pt x="1" y="1"/>
                    </a:moveTo>
                    <a:lnTo>
                      <a:pt x="1" y="584"/>
                    </a:lnTo>
                    <a:lnTo>
                      <a:pt x="7740" y="584"/>
                    </a:lnTo>
                    <a:lnTo>
                      <a:pt x="7740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73" name="Google Shape;2173;p40"/>
            <p:cNvSpPr txBox="1"/>
            <p:nvPr/>
          </p:nvSpPr>
          <p:spPr>
            <a:xfrm>
              <a:off x="2775375" y="1972101"/>
              <a:ext cx="1868381" cy="5564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MX" sz="1600" b="1" dirty="0">
                  <a:solidFill>
                    <a:srgbClr val="C00000"/>
                  </a:solidFill>
                </a:rPr>
                <a:t>Identificación de tablas primarias</a:t>
              </a:r>
            </a:p>
            <a:p>
              <a:pPr algn="ctr"/>
              <a:endParaRPr sz="16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4" name="Google Shape;2174;p40"/>
            <p:cNvSpPr txBox="1"/>
            <p:nvPr/>
          </p:nvSpPr>
          <p:spPr>
            <a:xfrm>
              <a:off x="3105175" y="2569250"/>
              <a:ext cx="1178100" cy="803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5400" b="1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5400" b="1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175" name="Google Shape;2175;p40"/>
          <p:cNvGrpSpPr/>
          <p:nvPr/>
        </p:nvGrpSpPr>
        <p:grpSpPr>
          <a:xfrm>
            <a:off x="626801" y="1934385"/>
            <a:ext cx="5989477" cy="2036053"/>
            <a:chOff x="1216075" y="1367800"/>
            <a:chExt cx="5989477" cy="2036052"/>
          </a:xfrm>
        </p:grpSpPr>
        <p:sp>
          <p:nvSpPr>
            <p:cNvPr id="2179" name="Google Shape;2179;p40"/>
            <p:cNvSpPr/>
            <p:nvPr/>
          </p:nvSpPr>
          <p:spPr>
            <a:xfrm>
              <a:off x="1216075" y="2101525"/>
              <a:ext cx="1435600" cy="822750"/>
            </a:xfrm>
            <a:custGeom>
              <a:avLst/>
              <a:gdLst/>
              <a:ahLst/>
              <a:cxnLst/>
              <a:rect l="l" t="t" r="r" b="b"/>
              <a:pathLst>
                <a:path w="57424" h="32910" extrusionOk="0">
                  <a:moveTo>
                    <a:pt x="28944" y="1"/>
                  </a:moveTo>
                  <a:cubicBezTo>
                    <a:pt x="22122" y="1"/>
                    <a:pt x="16585" y="5513"/>
                    <a:pt x="16585" y="12347"/>
                  </a:cubicBezTo>
                  <a:cubicBezTo>
                    <a:pt x="16585" y="14645"/>
                    <a:pt x="17216" y="16836"/>
                    <a:pt x="18300" y="18622"/>
                  </a:cubicBezTo>
                  <a:lnTo>
                    <a:pt x="6441" y="18622"/>
                  </a:lnTo>
                  <a:lnTo>
                    <a:pt x="0" y="25861"/>
                  </a:lnTo>
                  <a:lnTo>
                    <a:pt x="6441" y="32909"/>
                  </a:lnTo>
                  <a:lnTo>
                    <a:pt x="50994" y="32909"/>
                  </a:lnTo>
                  <a:lnTo>
                    <a:pt x="57424" y="25623"/>
                  </a:lnTo>
                  <a:lnTo>
                    <a:pt x="50994" y="18622"/>
                  </a:lnTo>
                  <a:lnTo>
                    <a:pt x="39588" y="18622"/>
                  </a:lnTo>
                  <a:cubicBezTo>
                    <a:pt x="40672" y="16836"/>
                    <a:pt x="41303" y="14645"/>
                    <a:pt x="41303" y="12347"/>
                  </a:cubicBezTo>
                  <a:cubicBezTo>
                    <a:pt x="41303" y="5525"/>
                    <a:pt x="35778" y="1"/>
                    <a:pt x="28944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1699150" y="2170275"/>
              <a:ext cx="481050" cy="480750"/>
            </a:xfrm>
            <a:custGeom>
              <a:avLst/>
              <a:gdLst/>
              <a:ahLst/>
              <a:cxnLst/>
              <a:rect l="l" t="t" r="r" b="b"/>
              <a:pathLst>
                <a:path w="19242" h="19230" extrusionOk="0">
                  <a:moveTo>
                    <a:pt x="9621" y="1"/>
                  </a:moveTo>
                  <a:cubicBezTo>
                    <a:pt x="4311" y="1"/>
                    <a:pt x="1" y="4311"/>
                    <a:pt x="1" y="9621"/>
                  </a:cubicBezTo>
                  <a:cubicBezTo>
                    <a:pt x="1" y="14931"/>
                    <a:pt x="4311" y="19230"/>
                    <a:pt x="9621" y="19230"/>
                  </a:cubicBezTo>
                  <a:cubicBezTo>
                    <a:pt x="14931" y="19230"/>
                    <a:pt x="19241" y="14931"/>
                    <a:pt x="19241" y="9621"/>
                  </a:cubicBezTo>
                  <a:cubicBezTo>
                    <a:pt x="19241" y="4311"/>
                    <a:pt x="14931" y="1"/>
                    <a:pt x="9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1736675" y="2207800"/>
              <a:ext cx="406025" cy="405725"/>
            </a:xfrm>
            <a:custGeom>
              <a:avLst/>
              <a:gdLst/>
              <a:ahLst/>
              <a:cxnLst/>
              <a:rect l="l" t="t" r="r" b="b"/>
              <a:pathLst>
                <a:path w="16241" h="16229" extrusionOk="0">
                  <a:moveTo>
                    <a:pt x="8120" y="429"/>
                  </a:moveTo>
                  <a:cubicBezTo>
                    <a:pt x="12359" y="429"/>
                    <a:pt x="15812" y="3882"/>
                    <a:pt x="15812" y="8120"/>
                  </a:cubicBezTo>
                  <a:cubicBezTo>
                    <a:pt x="15812" y="12359"/>
                    <a:pt x="12359" y="15800"/>
                    <a:pt x="8120" y="15800"/>
                  </a:cubicBezTo>
                  <a:cubicBezTo>
                    <a:pt x="3881" y="15800"/>
                    <a:pt x="429" y="12359"/>
                    <a:pt x="429" y="8120"/>
                  </a:cubicBezTo>
                  <a:cubicBezTo>
                    <a:pt x="429" y="3882"/>
                    <a:pt x="3881" y="429"/>
                    <a:pt x="8120" y="429"/>
                  </a:cubicBezTo>
                  <a:close/>
                  <a:moveTo>
                    <a:pt x="8120" y="0"/>
                  </a:moveTo>
                  <a:cubicBezTo>
                    <a:pt x="3643" y="0"/>
                    <a:pt x="0" y="3643"/>
                    <a:pt x="0" y="8120"/>
                  </a:cubicBezTo>
                  <a:cubicBezTo>
                    <a:pt x="0" y="12597"/>
                    <a:pt x="3643" y="16228"/>
                    <a:pt x="8120" y="16228"/>
                  </a:cubicBezTo>
                  <a:cubicBezTo>
                    <a:pt x="12597" y="16228"/>
                    <a:pt x="16240" y="12597"/>
                    <a:pt x="16240" y="8120"/>
                  </a:cubicBezTo>
                  <a:cubicBezTo>
                    <a:pt x="16240" y="3643"/>
                    <a:pt x="12597" y="0"/>
                    <a:pt x="8120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82" name="Google Shape;2182;p40"/>
            <p:cNvGrpSpPr/>
            <p:nvPr/>
          </p:nvGrpSpPr>
          <p:grpSpPr>
            <a:xfrm>
              <a:off x="1409550" y="1996450"/>
              <a:ext cx="1037350" cy="533725"/>
              <a:chOff x="1409550" y="1996450"/>
              <a:chExt cx="1037350" cy="533725"/>
            </a:xfrm>
          </p:grpSpPr>
          <p:sp>
            <p:nvSpPr>
              <p:cNvPr id="2183" name="Google Shape;2183;p40"/>
              <p:cNvSpPr/>
              <p:nvPr/>
            </p:nvSpPr>
            <p:spPr>
              <a:xfrm>
                <a:off x="1409550" y="1996450"/>
                <a:ext cx="1003400" cy="511700"/>
              </a:xfrm>
              <a:custGeom>
                <a:avLst/>
                <a:gdLst/>
                <a:ahLst/>
                <a:cxnLst/>
                <a:rect l="l" t="t" r="r" b="b"/>
                <a:pathLst>
                  <a:path w="40136" h="20468" extrusionOk="0">
                    <a:moveTo>
                      <a:pt x="21205" y="1"/>
                    </a:moveTo>
                    <a:cubicBezTo>
                      <a:pt x="12073" y="1"/>
                      <a:pt x="4632" y="7430"/>
                      <a:pt x="4632" y="16574"/>
                    </a:cubicBezTo>
                    <a:cubicBezTo>
                      <a:pt x="4632" y="17741"/>
                      <a:pt x="4751" y="18896"/>
                      <a:pt x="5001" y="20027"/>
                    </a:cubicBezTo>
                    <a:lnTo>
                      <a:pt x="191" y="20027"/>
                    </a:lnTo>
                    <a:cubicBezTo>
                      <a:pt x="83" y="20027"/>
                      <a:pt x="0" y="20122"/>
                      <a:pt x="0" y="20229"/>
                    </a:cubicBezTo>
                    <a:cubicBezTo>
                      <a:pt x="0" y="20337"/>
                      <a:pt x="83" y="20432"/>
                      <a:pt x="191" y="20432"/>
                    </a:cubicBezTo>
                    <a:lnTo>
                      <a:pt x="5239" y="20432"/>
                    </a:lnTo>
                    <a:cubicBezTo>
                      <a:pt x="5298" y="20432"/>
                      <a:pt x="5358" y="20396"/>
                      <a:pt x="5394" y="20348"/>
                    </a:cubicBezTo>
                    <a:cubicBezTo>
                      <a:pt x="5429" y="20301"/>
                      <a:pt x="5453" y="20241"/>
                      <a:pt x="5429" y="20182"/>
                    </a:cubicBezTo>
                    <a:cubicBezTo>
                      <a:pt x="5167" y="19003"/>
                      <a:pt x="5025" y="17789"/>
                      <a:pt x="5025" y="16574"/>
                    </a:cubicBezTo>
                    <a:cubicBezTo>
                      <a:pt x="5025" y="7645"/>
                      <a:pt x="12287" y="394"/>
                      <a:pt x="21205" y="394"/>
                    </a:cubicBezTo>
                    <a:cubicBezTo>
                      <a:pt x="30123" y="394"/>
                      <a:pt x="37386" y="7645"/>
                      <a:pt x="37386" y="16574"/>
                    </a:cubicBezTo>
                    <a:cubicBezTo>
                      <a:pt x="37386" y="17801"/>
                      <a:pt x="37243" y="19039"/>
                      <a:pt x="36969" y="20229"/>
                    </a:cubicBezTo>
                    <a:cubicBezTo>
                      <a:pt x="36957" y="20277"/>
                      <a:pt x="36969" y="20348"/>
                      <a:pt x="37005" y="20396"/>
                    </a:cubicBezTo>
                    <a:cubicBezTo>
                      <a:pt x="37040" y="20444"/>
                      <a:pt x="37100" y="20468"/>
                      <a:pt x="37159" y="20468"/>
                    </a:cubicBezTo>
                    <a:lnTo>
                      <a:pt x="39946" y="20468"/>
                    </a:lnTo>
                    <a:cubicBezTo>
                      <a:pt x="40053" y="20468"/>
                      <a:pt x="40136" y="20372"/>
                      <a:pt x="40136" y="20265"/>
                    </a:cubicBezTo>
                    <a:cubicBezTo>
                      <a:pt x="40136" y="20158"/>
                      <a:pt x="40053" y="20075"/>
                      <a:pt x="39946" y="20075"/>
                    </a:cubicBezTo>
                    <a:lnTo>
                      <a:pt x="37410" y="20075"/>
                    </a:lnTo>
                    <a:cubicBezTo>
                      <a:pt x="37648" y="18932"/>
                      <a:pt x="37779" y="17753"/>
                      <a:pt x="37779" y="16574"/>
                    </a:cubicBezTo>
                    <a:cubicBezTo>
                      <a:pt x="37779" y="7430"/>
                      <a:pt x="30337" y="1"/>
                      <a:pt x="21205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84" name="Google Shape;2184;p40"/>
              <p:cNvSpPr/>
              <p:nvPr/>
            </p:nvSpPr>
            <p:spPr>
              <a:xfrm>
                <a:off x="2400150" y="2476275"/>
                <a:ext cx="467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156" extrusionOk="0">
                    <a:moveTo>
                      <a:pt x="0" y="1"/>
                    </a:moveTo>
                    <a:lnTo>
                      <a:pt x="0" y="2156"/>
                    </a:lnTo>
                    <a:lnTo>
                      <a:pt x="1869" y="10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85" name="Google Shape;2185;p40"/>
            <p:cNvSpPr/>
            <p:nvPr/>
          </p:nvSpPr>
          <p:spPr>
            <a:xfrm>
              <a:off x="1911675" y="1868175"/>
              <a:ext cx="56000" cy="55975"/>
            </a:xfrm>
            <a:custGeom>
              <a:avLst/>
              <a:gdLst/>
              <a:ahLst/>
              <a:cxnLst/>
              <a:rect l="l" t="t" r="r" b="b"/>
              <a:pathLst>
                <a:path w="2240" h="2239" extrusionOk="0">
                  <a:moveTo>
                    <a:pt x="1120" y="0"/>
                  </a:moveTo>
                  <a:cubicBezTo>
                    <a:pt x="501" y="0"/>
                    <a:pt x="1" y="500"/>
                    <a:pt x="1" y="1119"/>
                  </a:cubicBezTo>
                  <a:cubicBezTo>
                    <a:pt x="1" y="1738"/>
                    <a:pt x="501" y="2239"/>
                    <a:pt x="1120" y="2239"/>
                  </a:cubicBezTo>
                  <a:cubicBezTo>
                    <a:pt x="1739" y="2239"/>
                    <a:pt x="2239" y="1738"/>
                    <a:pt x="2239" y="1119"/>
                  </a:cubicBezTo>
                  <a:cubicBezTo>
                    <a:pt x="2239" y="500"/>
                    <a:pt x="1739" y="0"/>
                    <a:pt x="1120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1911675" y="1746125"/>
              <a:ext cx="56000" cy="55975"/>
            </a:xfrm>
            <a:custGeom>
              <a:avLst/>
              <a:gdLst/>
              <a:ahLst/>
              <a:cxnLst/>
              <a:rect l="l" t="t" r="r" b="b"/>
              <a:pathLst>
                <a:path w="2240" h="2239" extrusionOk="0">
                  <a:moveTo>
                    <a:pt x="1120" y="1"/>
                  </a:moveTo>
                  <a:cubicBezTo>
                    <a:pt x="501" y="1"/>
                    <a:pt x="1" y="501"/>
                    <a:pt x="1" y="1120"/>
                  </a:cubicBezTo>
                  <a:cubicBezTo>
                    <a:pt x="1" y="1739"/>
                    <a:pt x="501" y="2239"/>
                    <a:pt x="1120" y="2239"/>
                  </a:cubicBezTo>
                  <a:cubicBezTo>
                    <a:pt x="1739" y="2239"/>
                    <a:pt x="2239" y="1739"/>
                    <a:pt x="2239" y="1120"/>
                  </a:cubicBezTo>
                  <a:cubicBezTo>
                    <a:pt x="2239" y="501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1911675" y="1624100"/>
              <a:ext cx="56000" cy="55975"/>
            </a:xfrm>
            <a:custGeom>
              <a:avLst/>
              <a:gdLst/>
              <a:ahLst/>
              <a:cxnLst/>
              <a:rect l="l" t="t" r="r" b="b"/>
              <a:pathLst>
                <a:path w="2240" h="2239" extrusionOk="0">
                  <a:moveTo>
                    <a:pt x="1120" y="0"/>
                  </a:moveTo>
                  <a:cubicBezTo>
                    <a:pt x="501" y="0"/>
                    <a:pt x="1" y="500"/>
                    <a:pt x="1" y="1119"/>
                  </a:cubicBezTo>
                  <a:cubicBezTo>
                    <a:pt x="1" y="1738"/>
                    <a:pt x="501" y="2238"/>
                    <a:pt x="1120" y="2238"/>
                  </a:cubicBezTo>
                  <a:cubicBezTo>
                    <a:pt x="1739" y="2238"/>
                    <a:pt x="2239" y="1738"/>
                    <a:pt x="2239" y="1119"/>
                  </a:cubicBezTo>
                  <a:cubicBezTo>
                    <a:pt x="2239" y="500"/>
                    <a:pt x="1739" y="0"/>
                    <a:pt x="1120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88" name="Google Shape;2188;p40"/>
            <p:cNvSpPr/>
            <p:nvPr/>
          </p:nvSpPr>
          <p:spPr>
            <a:xfrm>
              <a:off x="1900675" y="1367800"/>
              <a:ext cx="78000" cy="78325"/>
            </a:xfrm>
            <a:custGeom>
              <a:avLst/>
              <a:gdLst/>
              <a:ahLst/>
              <a:cxnLst/>
              <a:rect l="l" t="t" r="r" b="b"/>
              <a:pathLst>
                <a:path w="3120" h="3133" extrusionOk="0">
                  <a:moveTo>
                    <a:pt x="1560" y="1"/>
                  </a:moveTo>
                  <a:cubicBezTo>
                    <a:pt x="703" y="1"/>
                    <a:pt x="0" y="703"/>
                    <a:pt x="0" y="1560"/>
                  </a:cubicBezTo>
                  <a:cubicBezTo>
                    <a:pt x="0" y="2430"/>
                    <a:pt x="703" y="3132"/>
                    <a:pt x="1560" y="3132"/>
                  </a:cubicBezTo>
                  <a:cubicBezTo>
                    <a:pt x="2429" y="3132"/>
                    <a:pt x="3120" y="2430"/>
                    <a:pt x="3120" y="1560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1827450" y="2503650"/>
              <a:ext cx="224450" cy="15525"/>
            </a:xfrm>
            <a:custGeom>
              <a:avLst/>
              <a:gdLst/>
              <a:ahLst/>
              <a:cxnLst/>
              <a:rect l="l" t="t" r="r" b="b"/>
              <a:pathLst>
                <a:path w="8978" h="621" extrusionOk="0">
                  <a:moveTo>
                    <a:pt x="286" y="1"/>
                  </a:moveTo>
                  <a:cubicBezTo>
                    <a:pt x="131" y="1"/>
                    <a:pt x="0" y="132"/>
                    <a:pt x="0" y="287"/>
                  </a:cubicBezTo>
                  <a:lnTo>
                    <a:pt x="0" y="334"/>
                  </a:lnTo>
                  <a:cubicBezTo>
                    <a:pt x="0" y="489"/>
                    <a:pt x="131" y="620"/>
                    <a:pt x="286" y="620"/>
                  </a:cubicBezTo>
                  <a:lnTo>
                    <a:pt x="8692" y="620"/>
                  </a:lnTo>
                  <a:cubicBezTo>
                    <a:pt x="8847" y="620"/>
                    <a:pt x="8978" y="489"/>
                    <a:pt x="8978" y="334"/>
                  </a:cubicBezTo>
                  <a:lnTo>
                    <a:pt x="8978" y="287"/>
                  </a:lnTo>
                  <a:cubicBezTo>
                    <a:pt x="8978" y="132"/>
                    <a:pt x="8847" y="1"/>
                    <a:pt x="8692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90" name="Google Shape;2190;p40"/>
            <p:cNvGrpSpPr/>
            <p:nvPr/>
          </p:nvGrpSpPr>
          <p:grpSpPr>
            <a:xfrm>
              <a:off x="1840550" y="2361975"/>
              <a:ext cx="198250" cy="144975"/>
              <a:chOff x="1840550" y="2361975"/>
              <a:chExt cx="198250" cy="144975"/>
            </a:xfrm>
          </p:grpSpPr>
          <p:sp>
            <p:nvSpPr>
              <p:cNvPr id="2191" name="Google Shape;2191;p40"/>
              <p:cNvSpPr/>
              <p:nvPr/>
            </p:nvSpPr>
            <p:spPr>
              <a:xfrm>
                <a:off x="1868225" y="2384000"/>
                <a:ext cx="170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679" y="3489"/>
                    </a:lnTo>
                    <a:lnTo>
                      <a:pt x="679" y="1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1856325" y="2366450"/>
                <a:ext cx="408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882" extrusionOk="0">
                    <a:moveTo>
                      <a:pt x="0" y="0"/>
                    </a:moveTo>
                    <a:lnTo>
                      <a:pt x="0" y="881"/>
                    </a:lnTo>
                    <a:lnTo>
                      <a:pt x="1632" y="881"/>
                    </a:lnTo>
                    <a:lnTo>
                      <a:pt x="1632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1856325" y="2464975"/>
                <a:ext cx="408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882" extrusionOk="0">
                    <a:moveTo>
                      <a:pt x="0" y="0"/>
                    </a:moveTo>
                    <a:lnTo>
                      <a:pt x="0" y="881"/>
                    </a:lnTo>
                    <a:lnTo>
                      <a:pt x="1632" y="881"/>
                    </a:lnTo>
                    <a:lnTo>
                      <a:pt x="1632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4" name="Google Shape;2194;p40"/>
              <p:cNvSpPr/>
              <p:nvPr/>
            </p:nvSpPr>
            <p:spPr>
              <a:xfrm>
                <a:off x="1931325" y="2384000"/>
                <a:ext cx="16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667" y="3489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1919125" y="2464975"/>
                <a:ext cx="411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882" extrusionOk="0">
                    <a:moveTo>
                      <a:pt x="1" y="0"/>
                    </a:moveTo>
                    <a:lnTo>
                      <a:pt x="1" y="881"/>
                    </a:lnTo>
                    <a:lnTo>
                      <a:pt x="1644" y="881"/>
                    </a:lnTo>
                    <a:lnTo>
                      <a:pt x="1644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1994125" y="2384000"/>
                <a:ext cx="170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680" y="3489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1982225" y="2366450"/>
                <a:ext cx="408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882" extrusionOk="0">
                    <a:moveTo>
                      <a:pt x="1" y="0"/>
                    </a:moveTo>
                    <a:lnTo>
                      <a:pt x="1" y="881"/>
                    </a:lnTo>
                    <a:lnTo>
                      <a:pt x="1632" y="881"/>
                    </a:lnTo>
                    <a:lnTo>
                      <a:pt x="1632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9" name="Google Shape;2199;p40"/>
              <p:cNvSpPr/>
              <p:nvPr/>
            </p:nvSpPr>
            <p:spPr>
              <a:xfrm>
                <a:off x="1982225" y="2464975"/>
                <a:ext cx="408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882" extrusionOk="0">
                    <a:moveTo>
                      <a:pt x="1" y="0"/>
                    </a:moveTo>
                    <a:lnTo>
                      <a:pt x="1" y="881"/>
                    </a:lnTo>
                    <a:lnTo>
                      <a:pt x="1632" y="881"/>
                    </a:lnTo>
                    <a:lnTo>
                      <a:pt x="1632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201" name="Google Shape;2201;p40"/>
              <p:cNvSpPr/>
              <p:nvPr/>
            </p:nvSpPr>
            <p:spPr>
              <a:xfrm>
                <a:off x="1840550" y="2487000"/>
                <a:ext cx="19825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98" extrusionOk="0">
                    <a:moveTo>
                      <a:pt x="0" y="0"/>
                    </a:moveTo>
                    <a:lnTo>
                      <a:pt x="0" y="798"/>
                    </a:lnTo>
                    <a:lnTo>
                      <a:pt x="7930" y="798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202" name="Google Shape;2202;p40"/>
              <p:cNvSpPr/>
              <p:nvPr/>
            </p:nvSpPr>
            <p:spPr>
              <a:xfrm>
                <a:off x="1840550" y="2361975"/>
                <a:ext cx="1982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406" extrusionOk="0">
                    <a:moveTo>
                      <a:pt x="0" y="1"/>
                    </a:moveTo>
                    <a:lnTo>
                      <a:pt x="0" y="405"/>
                    </a:lnTo>
                    <a:lnTo>
                      <a:pt x="7930" y="40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203" name="Google Shape;2203;p40"/>
            <p:cNvSpPr txBox="1"/>
            <p:nvPr/>
          </p:nvSpPr>
          <p:spPr>
            <a:xfrm>
              <a:off x="1350625" y="2149054"/>
              <a:ext cx="1178100" cy="7761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6000" b="1" dirty="0">
                  <a:solidFill>
                    <a:srgbClr val="00B0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6000" b="1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05" name="Google Shape;2205;p40"/>
            <p:cNvSpPr txBox="1"/>
            <p:nvPr/>
          </p:nvSpPr>
          <p:spPr>
            <a:xfrm>
              <a:off x="5490452" y="2544500"/>
              <a:ext cx="1715100" cy="859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MX" sz="1800" b="1" dirty="0">
                  <a:latin typeface="Roboto"/>
                  <a:ea typeface="Roboto"/>
                  <a:cs typeface="Roboto"/>
                  <a:sym typeface="Roboto"/>
                </a:rPr>
                <a:t>Limpieza de datos</a:t>
              </a:r>
              <a:endParaRPr sz="1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" name="Rectángulo 105"/>
          <p:cNvSpPr/>
          <p:nvPr/>
        </p:nvSpPr>
        <p:spPr>
          <a:xfrm>
            <a:off x="0" y="0"/>
            <a:ext cx="9144000" cy="68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108" name="Rectángulo 107"/>
          <p:cNvSpPr/>
          <p:nvPr/>
        </p:nvSpPr>
        <p:spPr>
          <a:xfrm>
            <a:off x="0" y="5076028"/>
            <a:ext cx="9144000" cy="68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94" name="Google Shape;2173;p40"/>
          <p:cNvSpPr txBox="1"/>
          <p:nvPr/>
        </p:nvSpPr>
        <p:spPr>
          <a:xfrm>
            <a:off x="2781756" y="4207934"/>
            <a:ext cx="1715100" cy="7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1050" dirty="0"/>
              <a:t>Se observan datos constantes, como lo son la ciudad y el código del ODS</a:t>
            </a:r>
          </a:p>
          <a:p>
            <a:pPr algn="ctr"/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2173;p40"/>
          <p:cNvSpPr txBox="1"/>
          <p:nvPr/>
        </p:nvSpPr>
        <p:spPr>
          <a:xfrm>
            <a:off x="520851" y="3812039"/>
            <a:ext cx="1715100" cy="63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b="1" dirty="0">
                <a:solidFill>
                  <a:srgbClr val="00B050"/>
                </a:solidFill>
              </a:rPr>
              <a:t>Se identifican los datos que pueden ser de utilidad para el proyecto</a:t>
            </a:r>
          </a:p>
          <a:p>
            <a:pPr algn="ctr"/>
            <a:endParaRPr b="1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2173;p40"/>
          <p:cNvSpPr txBox="1"/>
          <p:nvPr/>
        </p:nvSpPr>
        <p:spPr>
          <a:xfrm>
            <a:off x="4856981" y="953770"/>
            <a:ext cx="1715100" cy="7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1050" dirty="0">
                <a:ea typeface="Roboto"/>
              </a:rPr>
              <a:t>Eliminación de datos nulos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164053" y="109414"/>
            <a:ext cx="3795841" cy="572700"/>
          </a:xfrm>
        </p:spPr>
        <p:txBody>
          <a:bodyPr/>
          <a:lstStyle/>
          <a:p>
            <a:r>
              <a:rPr lang="es-MX" b="1" dirty="0"/>
              <a:t>Proceso de ETL</a:t>
            </a:r>
          </a:p>
        </p:txBody>
      </p:sp>
    </p:spTree>
    <p:extLst>
      <p:ext uri="{BB962C8B-B14F-4D97-AF65-F5344CB8AC3E}">
        <p14:creationId xmlns:p14="http://schemas.microsoft.com/office/powerpoint/2010/main" val="1999858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09" y="1425710"/>
            <a:ext cx="5043159" cy="19347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94" y="832288"/>
            <a:ext cx="53149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3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04" y="702715"/>
            <a:ext cx="66770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83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Ambiente">
            <a:hlinkClick r:id="" action="ppaction://media"/>
            <a:extLst>
              <a:ext uri="{FF2B5EF4-FFF2-40B4-BE49-F238E27FC236}">
                <a16:creationId xmlns:a16="http://schemas.microsoft.com/office/drawing/2014/main" id="{78861525-2092-42AF-9ECE-3B60CB20A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6251" y="346198"/>
            <a:ext cx="457200" cy="4572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05951" y="1620227"/>
            <a:ext cx="52578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LEARNING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813520" y="4659086"/>
            <a:ext cx="340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Andrea Nayely Solano García</a:t>
            </a:r>
          </a:p>
        </p:txBody>
      </p:sp>
    </p:spTree>
    <p:extLst>
      <p:ext uri="{BB962C8B-B14F-4D97-AF65-F5344CB8AC3E}">
        <p14:creationId xmlns:p14="http://schemas.microsoft.com/office/powerpoint/2010/main" val="30455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mute="1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/>
          <p:nvPr/>
        </p:nvSpPr>
        <p:spPr>
          <a:xfrm rot="144728">
            <a:off x="5708270" y="-110942"/>
            <a:ext cx="3545274" cy="1464239"/>
          </a:xfrm>
          <a:custGeom>
            <a:avLst/>
            <a:gdLst/>
            <a:ahLst/>
            <a:cxnLst/>
            <a:rect l="l" t="t" r="r" b="b"/>
            <a:pathLst>
              <a:path w="78223" h="32307" extrusionOk="0">
                <a:moveTo>
                  <a:pt x="67307" y="27578"/>
                </a:moveTo>
                <a:cubicBezTo>
                  <a:pt x="69177" y="24608"/>
                  <a:pt x="69149" y="20512"/>
                  <a:pt x="71266" y="17735"/>
                </a:cubicBezTo>
                <a:cubicBezTo>
                  <a:pt x="72833" y="15700"/>
                  <a:pt x="75390" y="14600"/>
                  <a:pt x="76600" y="12291"/>
                </a:cubicBezTo>
                <a:cubicBezTo>
                  <a:pt x="78222" y="9129"/>
                  <a:pt x="76435" y="4922"/>
                  <a:pt x="73603" y="2998"/>
                </a:cubicBezTo>
                <a:cubicBezTo>
                  <a:pt x="70771" y="1046"/>
                  <a:pt x="67225" y="798"/>
                  <a:pt x="63870" y="661"/>
                </a:cubicBezTo>
                <a:cubicBezTo>
                  <a:pt x="45669" y="1"/>
                  <a:pt x="27495" y="1650"/>
                  <a:pt x="9349" y="3328"/>
                </a:cubicBezTo>
                <a:cubicBezTo>
                  <a:pt x="6022" y="3630"/>
                  <a:pt x="2090" y="4372"/>
                  <a:pt x="770" y="7672"/>
                </a:cubicBezTo>
                <a:cubicBezTo>
                  <a:pt x="1" y="9651"/>
                  <a:pt x="495" y="11961"/>
                  <a:pt x="1320" y="13913"/>
                </a:cubicBezTo>
                <a:cubicBezTo>
                  <a:pt x="4317" y="21089"/>
                  <a:pt x="11878" y="25763"/>
                  <a:pt x="19164" y="24883"/>
                </a:cubicBezTo>
                <a:cubicBezTo>
                  <a:pt x="24168" y="24306"/>
                  <a:pt x="28870" y="21391"/>
                  <a:pt x="33901" y="21556"/>
                </a:cubicBezTo>
                <a:cubicBezTo>
                  <a:pt x="37998" y="21666"/>
                  <a:pt x="41765" y="23783"/>
                  <a:pt x="45284" y="25983"/>
                </a:cubicBezTo>
                <a:cubicBezTo>
                  <a:pt x="48803" y="28210"/>
                  <a:pt x="52350" y="30630"/>
                  <a:pt x="56337" y="31482"/>
                </a:cubicBezTo>
                <a:cubicBezTo>
                  <a:pt x="60351" y="32307"/>
                  <a:pt x="65025" y="31207"/>
                  <a:pt x="67307" y="275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/>
          <p:nvPr/>
        </p:nvSpPr>
        <p:spPr>
          <a:xfrm rot="-8100000">
            <a:off x="2357510" y="680540"/>
            <a:ext cx="299197" cy="370383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8"/>
          <p:cNvSpPr/>
          <p:nvPr/>
        </p:nvSpPr>
        <p:spPr>
          <a:xfrm rot="-4379348" flipH="1">
            <a:off x="2373651" y="136307"/>
            <a:ext cx="343696" cy="309682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797472" y="81519"/>
            <a:ext cx="7355287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/>
              <a:t>Machine </a:t>
            </a:r>
            <a:r>
              <a:rPr lang="es-MX" sz="3600" dirty="0" err="1"/>
              <a:t>learning</a:t>
            </a:r>
            <a:endParaRPr sz="3600" dirty="0"/>
          </a:p>
        </p:txBody>
      </p:sp>
      <p:sp>
        <p:nvSpPr>
          <p:cNvPr id="319" name="Google Shape;319;p38"/>
          <p:cNvSpPr txBox="1">
            <a:spLocks noGrp="1"/>
          </p:cNvSpPr>
          <p:nvPr>
            <p:ph type="subTitle" idx="1"/>
          </p:nvPr>
        </p:nvSpPr>
        <p:spPr>
          <a:xfrm>
            <a:off x="4461313" y="1705123"/>
            <a:ext cx="4403400" cy="129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 dirty="0"/>
              <a:t>No existe historico de Data y por lo tanto no se encuentra previamente calsificada/etiquetada</a:t>
            </a: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 dirty="0"/>
              <a:t>No se busca inferir output data , sino se busca explorar los datos y sacar indiferencias , patrones para descubrir estructuras invisibles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7" name="Google Shape;319;p38">
            <a:extLst>
              <a:ext uri="{FF2B5EF4-FFF2-40B4-BE49-F238E27FC236}">
                <a16:creationId xmlns:a16="http://schemas.microsoft.com/office/drawing/2014/main" id="{1D70B7C1-57D7-443D-AFDF-7D7405A7FAA0}"/>
              </a:ext>
            </a:extLst>
          </p:cNvPr>
          <p:cNvSpPr txBox="1">
            <a:spLocks/>
          </p:cNvSpPr>
          <p:nvPr/>
        </p:nvSpPr>
        <p:spPr>
          <a:xfrm>
            <a:off x="279287" y="1720255"/>
            <a:ext cx="3982178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just">
              <a:spcAft>
                <a:spcPts val="1200"/>
              </a:spcAft>
            </a:pPr>
            <a:r>
              <a:rPr lang="de-DE" sz="1400" dirty="0"/>
              <a:t>1 – Analizan data histórica c/n datos de entrada y salida ya etiquetados (imput &amp; output)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DDD2D78-BB77-4E11-8936-1B2195B89B98}"/>
              </a:ext>
            </a:extLst>
          </p:cNvPr>
          <p:cNvSpPr/>
          <p:nvPr/>
        </p:nvSpPr>
        <p:spPr>
          <a:xfrm>
            <a:off x="797472" y="1319408"/>
            <a:ext cx="2780371" cy="419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Algoritmos Supervisados</a:t>
            </a:r>
            <a:endParaRPr lang="es-MX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266A0BD-CB5E-44B4-B73C-84D41102AA6E}"/>
              </a:ext>
            </a:extLst>
          </p:cNvPr>
          <p:cNvSpPr/>
          <p:nvPr/>
        </p:nvSpPr>
        <p:spPr>
          <a:xfrm>
            <a:off x="5045436" y="1274242"/>
            <a:ext cx="2780371" cy="419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Algoritmos No Supervisados</a:t>
            </a:r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C70AB9-405C-470C-B32B-25CEC1AF667C}"/>
              </a:ext>
            </a:extLst>
          </p:cNvPr>
          <p:cNvSpPr txBox="1"/>
          <p:nvPr/>
        </p:nvSpPr>
        <p:spPr>
          <a:xfrm>
            <a:off x="2435858" y="864505"/>
            <a:ext cx="3675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abin" panose="020B0604020202020204" charset="0"/>
              </a:rPr>
              <a:t>Existen 2 tipos de algoritmos de aprendizaje:</a:t>
            </a:r>
            <a:endParaRPr lang="es-MX" dirty="0">
              <a:latin typeface="Cabin" panose="020B0604020202020204" charset="0"/>
            </a:endParaRPr>
          </a:p>
        </p:txBody>
      </p:sp>
      <p:sp>
        <p:nvSpPr>
          <p:cNvPr id="11" name="Google Shape;319;p38">
            <a:extLst>
              <a:ext uri="{FF2B5EF4-FFF2-40B4-BE49-F238E27FC236}">
                <a16:creationId xmlns:a16="http://schemas.microsoft.com/office/drawing/2014/main" id="{1896BF03-DCD2-46E6-BFAB-B45916B6A868}"/>
              </a:ext>
            </a:extLst>
          </p:cNvPr>
          <p:cNvSpPr txBox="1">
            <a:spLocks/>
          </p:cNvSpPr>
          <p:nvPr/>
        </p:nvSpPr>
        <p:spPr>
          <a:xfrm>
            <a:off x="330268" y="2291044"/>
            <a:ext cx="3926000" cy="48590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¿Para que sirve?</a:t>
            </a:r>
          </a:p>
        </p:txBody>
      </p:sp>
      <p:sp>
        <p:nvSpPr>
          <p:cNvPr id="12" name="Google Shape;319;p38">
            <a:extLst>
              <a:ext uri="{FF2B5EF4-FFF2-40B4-BE49-F238E27FC236}">
                <a16:creationId xmlns:a16="http://schemas.microsoft.com/office/drawing/2014/main" id="{38EE1973-DB21-4AA3-8C33-D3CECEC9183D}"/>
              </a:ext>
            </a:extLst>
          </p:cNvPr>
          <p:cNvSpPr txBox="1">
            <a:spLocks/>
          </p:cNvSpPr>
          <p:nvPr/>
        </p:nvSpPr>
        <p:spPr>
          <a:xfrm>
            <a:off x="302179" y="2828591"/>
            <a:ext cx="3982178" cy="2124434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sz="14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Clasificación </a:t>
            </a:r>
            <a:r>
              <a:rPr lang="de-DE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Arboles de decision </a:t>
            </a:r>
          </a:p>
          <a:p>
            <a:pPr marL="88900" indent="-88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Clasificacion Naive Bayes</a:t>
            </a:r>
          </a:p>
          <a:p>
            <a:pPr marL="88900" indent="-88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Regresión minimas</a:t>
            </a:r>
          </a:p>
          <a:p>
            <a:pPr marL="88900" indent="-88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Regresion Logisticas </a:t>
            </a:r>
          </a:p>
          <a:p>
            <a:pPr marL="88900" indent="-88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Support Vector Machine</a:t>
            </a:r>
          </a:p>
          <a:p>
            <a:pPr marL="88900" indent="-88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Metodos  </a:t>
            </a:r>
            <a:r>
              <a:rPr lang="de-DE" sz="1400" i="1" u="sng" dirty="0">
                <a:ln w="0"/>
                <a:solidFill>
                  <a:schemeClr val="tx1"/>
                </a:solidFill>
              </a:rPr>
              <a:t>Ensamble </a:t>
            </a:r>
            <a:endParaRPr lang="de-DE" sz="1400" i="1" u="sng" dirty="0">
              <a:ln w="0"/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de-DE" sz="1400" dirty="0"/>
          </a:p>
        </p:txBody>
      </p:sp>
      <p:sp>
        <p:nvSpPr>
          <p:cNvPr id="13" name="Google Shape;319;p38">
            <a:extLst>
              <a:ext uri="{FF2B5EF4-FFF2-40B4-BE49-F238E27FC236}">
                <a16:creationId xmlns:a16="http://schemas.microsoft.com/office/drawing/2014/main" id="{9D957277-4B4A-4749-B7FA-67BB2C34A9B5}"/>
              </a:ext>
            </a:extLst>
          </p:cNvPr>
          <p:cNvSpPr txBox="1">
            <a:spLocks/>
          </p:cNvSpPr>
          <p:nvPr/>
        </p:nvSpPr>
        <p:spPr>
          <a:xfrm>
            <a:off x="4461313" y="3010690"/>
            <a:ext cx="3926000" cy="48590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¿Para que sirve?</a:t>
            </a:r>
          </a:p>
        </p:txBody>
      </p:sp>
      <p:sp>
        <p:nvSpPr>
          <p:cNvPr id="14" name="Google Shape;319;p38">
            <a:extLst>
              <a:ext uri="{FF2B5EF4-FFF2-40B4-BE49-F238E27FC236}">
                <a16:creationId xmlns:a16="http://schemas.microsoft.com/office/drawing/2014/main" id="{0E8AB968-41C1-46ED-A322-CDE7816B7AD5}"/>
              </a:ext>
            </a:extLst>
          </p:cNvPr>
          <p:cNvSpPr txBox="1">
            <a:spLocks/>
          </p:cNvSpPr>
          <p:nvPr/>
        </p:nvSpPr>
        <p:spPr>
          <a:xfrm>
            <a:off x="4572000" y="3523337"/>
            <a:ext cx="3982178" cy="1293944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sz="14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Clustering</a:t>
            </a:r>
          </a:p>
          <a:p>
            <a:pPr marL="0" indent="0">
              <a:spcAft>
                <a:spcPts val="1200"/>
              </a:spcAft>
            </a:pPr>
            <a:r>
              <a:rPr lang="de-DE" sz="14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Reducir Dimensionalidad </a:t>
            </a:r>
          </a:p>
          <a:p>
            <a:pPr marL="0" indent="0">
              <a:spcAft>
                <a:spcPts val="1200"/>
              </a:spcAft>
            </a:pPr>
            <a:r>
              <a:rPr lang="de-DE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Crear perfiles de usuarios o clientes basados clustering  y sist de recomendación</a:t>
            </a:r>
            <a:endParaRPr lang="de-DE" sz="140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spcAft>
                <a:spcPts val="1200"/>
              </a:spcAft>
            </a:pPr>
            <a:r>
              <a:rPr lang="de-DE" sz="14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indent="0" algn="just">
              <a:spcAft>
                <a:spcPts val="1200"/>
              </a:spcAft>
            </a:pPr>
            <a:endParaRPr lang="de-DE" sz="1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8"/>
          <p:cNvSpPr/>
          <p:nvPr/>
        </p:nvSpPr>
        <p:spPr>
          <a:xfrm flipH="1">
            <a:off x="8400762" y="288425"/>
            <a:ext cx="743238" cy="841043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sp>
        <p:nvSpPr>
          <p:cNvPr id="574" name="Google Shape;574;p48"/>
          <p:cNvSpPr txBox="1">
            <a:spLocks noGrp="1"/>
          </p:cNvSpPr>
          <p:nvPr>
            <p:ph type="title"/>
          </p:nvPr>
        </p:nvSpPr>
        <p:spPr>
          <a:xfrm>
            <a:off x="731538" y="288425"/>
            <a:ext cx="768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 DEL PROYECTO</a:t>
            </a:r>
            <a:endParaRPr dirty="0"/>
          </a:p>
        </p:txBody>
      </p:sp>
      <p:sp>
        <p:nvSpPr>
          <p:cNvPr id="575" name="Google Shape;575;p48"/>
          <p:cNvSpPr/>
          <p:nvPr/>
        </p:nvSpPr>
        <p:spPr>
          <a:xfrm flipH="1">
            <a:off x="1464985" y="2515242"/>
            <a:ext cx="2022390" cy="559005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Baloo Tammudu 2"/>
                <a:ea typeface="Baloo Tammudu 2"/>
                <a:cs typeface="Baloo Tammudu 2"/>
                <a:sym typeface="Baloo Tammudu 2"/>
              </a:rPr>
              <a:t>Etapa de adquisición</a:t>
            </a:r>
            <a:endParaRPr sz="1800" b="1" dirty="0"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sp>
        <p:nvSpPr>
          <p:cNvPr id="576" name="Google Shape;576;p48"/>
          <p:cNvSpPr/>
          <p:nvPr/>
        </p:nvSpPr>
        <p:spPr>
          <a:xfrm flipH="1">
            <a:off x="8248715" y="1823089"/>
            <a:ext cx="743238" cy="920071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sp>
        <p:nvSpPr>
          <p:cNvPr id="577" name="Google Shape;577;p48"/>
          <p:cNvSpPr/>
          <p:nvPr/>
        </p:nvSpPr>
        <p:spPr>
          <a:xfrm flipH="1">
            <a:off x="7784966" y="-262413"/>
            <a:ext cx="743238" cy="920071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lt1"/>
              </a:solidFill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sp>
        <p:nvSpPr>
          <p:cNvPr id="582" name="Google Shape;582;p48"/>
          <p:cNvSpPr txBox="1"/>
          <p:nvPr/>
        </p:nvSpPr>
        <p:spPr>
          <a:xfrm>
            <a:off x="1570194" y="870982"/>
            <a:ext cx="583977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bin"/>
                <a:ea typeface="Cabin"/>
                <a:cs typeface="Cabin"/>
                <a:sym typeface="Cabin"/>
              </a:rPr>
              <a:t>Para el área de growth de la empresa se requiere aumentra la cantidad de clientes que se afilian , optimizando su CAC y aumentando utilidades</a:t>
            </a:r>
            <a:endParaRPr sz="1600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" name="Google Shape;576;p48">
            <a:extLst>
              <a:ext uri="{FF2B5EF4-FFF2-40B4-BE49-F238E27FC236}">
                <a16:creationId xmlns:a16="http://schemas.microsoft.com/office/drawing/2014/main" id="{80328DC5-B438-4261-B112-488809E57885}"/>
              </a:ext>
            </a:extLst>
          </p:cNvPr>
          <p:cNvSpPr/>
          <p:nvPr/>
        </p:nvSpPr>
        <p:spPr>
          <a:xfrm flipH="1">
            <a:off x="8427528" y="-345701"/>
            <a:ext cx="743238" cy="920071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796D65C-4759-4A74-8B01-2825F1352231}"/>
              </a:ext>
            </a:extLst>
          </p:cNvPr>
          <p:cNvCxnSpPr>
            <a:cxnSpLocks/>
          </p:cNvCxnSpPr>
          <p:nvPr/>
        </p:nvCxnSpPr>
        <p:spPr>
          <a:xfrm flipV="1">
            <a:off x="899532" y="3189249"/>
            <a:ext cx="7175079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5BCDD4ED-03EB-4FC1-B7F8-82E8CDDF5585}"/>
              </a:ext>
            </a:extLst>
          </p:cNvPr>
          <p:cNvSpPr/>
          <p:nvPr/>
        </p:nvSpPr>
        <p:spPr>
          <a:xfrm rot="5400000">
            <a:off x="525112" y="3003113"/>
            <a:ext cx="493353" cy="5952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4" name="Google Shape;586;p48">
            <a:extLst>
              <a:ext uri="{FF2B5EF4-FFF2-40B4-BE49-F238E27FC236}">
                <a16:creationId xmlns:a16="http://schemas.microsoft.com/office/drawing/2014/main" id="{EC2F93F2-046B-4ED2-A552-2C20AB4DF4EF}"/>
              </a:ext>
            </a:extLst>
          </p:cNvPr>
          <p:cNvSpPr txBox="1"/>
          <p:nvPr/>
        </p:nvSpPr>
        <p:spPr>
          <a:xfrm>
            <a:off x="-178312" y="3498924"/>
            <a:ext cx="19002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latin typeface="Cabin"/>
                <a:ea typeface="Cabin"/>
                <a:cs typeface="Cabin"/>
                <a:sym typeface="Cabin"/>
              </a:rPr>
              <a:t>Refiere</a:t>
            </a:r>
            <a:endParaRPr sz="1600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C2F7D94A-D4FF-4D4A-BE4D-996375B46E6B}"/>
              </a:ext>
            </a:extLst>
          </p:cNvPr>
          <p:cNvSpPr/>
          <p:nvPr/>
        </p:nvSpPr>
        <p:spPr>
          <a:xfrm rot="5400000">
            <a:off x="4190798" y="2990842"/>
            <a:ext cx="493353" cy="5952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00D73473-8DF6-4EC5-8766-5F8BB21CCEA2}"/>
              </a:ext>
            </a:extLst>
          </p:cNvPr>
          <p:cNvSpPr/>
          <p:nvPr/>
        </p:nvSpPr>
        <p:spPr>
          <a:xfrm rot="5400000">
            <a:off x="7856486" y="2960581"/>
            <a:ext cx="493353" cy="5952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7" name="Google Shape;586;p48">
            <a:extLst>
              <a:ext uri="{FF2B5EF4-FFF2-40B4-BE49-F238E27FC236}">
                <a16:creationId xmlns:a16="http://schemas.microsoft.com/office/drawing/2014/main" id="{2F517400-F481-4D44-A155-1F63A651D2AC}"/>
              </a:ext>
            </a:extLst>
          </p:cNvPr>
          <p:cNvSpPr txBox="1"/>
          <p:nvPr/>
        </p:nvSpPr>
        <p:spPr>
          <a:xfrm>
            <a:off x="3331243" y="3498924"/>
            <a:ext cx="19002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3 transacciones</a:t>
            </a:r>
            <a:endParaRPr sz="1600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" name="Google Shape;586;p48">
            <a:extLst>
              <a:ext uri="{FF2B5EF4-FFF2-40B4-BE49-F238E27FC236}">
                <a16:creationId xmlns:a16="http://schemas.microsoft.com/office/drawing/2014/main" id="{748A02D7-9DCD-45DB-9BC4-BA9F0CF5F940}"/>
              </a:ext>
            </a:extLst>
          </p:cNvPr>
          <p:cNvSpPr txBox="1"/>
          <p:nvPr/>
        </p:nvSpPr>
        <p:spPr>
          <a:xfrm>
            <a:off x="7091753" y="3498924"/>
            <a:ext cx="19002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600" dirty="0">
                <a:latin typeface="Cabin"/>
                <a:ea typeface="Cabin"/>
                <a:cs typeface="Cabin"/>
                <a:sym typeface="Cabin"/>
              </a:rPr>
              <a:t>11 </a:t>
            </a:r>
            <a:r>
              <a:rPr lang="en" sz="1600" dirty="0">
                <a:latin typeface="Cabin"/>
                <a:ea typeface="Cabin"/>
                <a:cs typeface="Cabin"/>
                <a:sym typeface="Cabin"/>
              </a:rPr>
              <a:t>TRX</a:t>
            </a:r>
            <a:endParaRPr sz="1600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" name="Google Shape;575;p48">
            <a:extLst>
              <a:ext uri="{FF2B5EF4-FFF2-40B4-BE49-F238E27FC236}">
                <a16:creationId xmlns:a16="http://schemas.microsoft.com/office/drawing/2014/main" id="{1EE8FA60-A098-47E2-81E9-0A8437C560A0}"/>
              </a:ext>
            </a:extLst>
          </p:cNvPr>
          <p:cNvSpPr/>
          <p:nvPr/>
        </p:nvSpPr>
        <p:spPr>
          <a:xfrm flipH="1">
            <a:off x="5387574" y="2556502"/>
            <a:ext cx="2022390" cy="559005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Baloo Tammudu 2"/>
                <a:ea typeface="Baloo Tammudu 2"/>
                <a:cs typeface="Baloo Tammudu 2"/>
                <a:sym typeface="Baloo Tammudu 2"/>
              </a:rPr>
              <a:t>Etapa de activación</a:t>
            </a:r>
            <a:endParaRPr sz="1800" b="1" dirty="0"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sp>
        <p:nvSpPr>
          <p:cNvPr id="30" name="Google Shape;582;p48">
            <a:extLst>
              <a:ext uri="{FF2B5EF4-FFF2-40B4-BE49-F238E27FC236}">
                <a16:creationId xmlns:a16="http://schemas.microsoft.com/office/drawing/2014/main" id="{6B0C12E1-8878-43D2-9E7F-4D426D186C69}"/>
              </a:ext>
            </a:extLst>
          </p:cNvPr>
          <p:cNvSpPr txBox="1"/>
          <p:nvPr/>
        </p:nvSpPr>
        <p:spPr>
          <a:xfrm>
            <a:off x="474188" y="4133164"/>
            <a:ext cx="19002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Por segmentación de c</a:t>
            </a:r>
            <a:r>
              <a:rPr lang="en" sz="1600" dirty="0">
                <a:latin typeface="Cabin"/>
                <a:ea typeface="Cabin"/>
                <a:cs typeface="Cabin"/>
                <a:sym typeface="Cabin"/>
              </a:rPr>
              <a:t>lientes :</a:t>
            </a:r>
            <a:endParaRPr sz="1600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AA032CF9-F992-4A7A-8913-5C7972D784E4}"/>
              </a:ext>
            </a:extLst>
          </p:cNvPr>
          <p:cNvSpPr/>
          <p:nvPr/>
        </p:nvSpPr>
        <p:spPr>
          <a:xfrm>
            <a:off x="2320048" y="4202114"/>
            <a:ext cx="1011195" cy="5952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2" name="Google Shape;582;p48">
            <a:extLst>
              <a:ext uri="{FF2B5EF4-FFF2-40B4-BE49-F238E27FC236}">
                <a16:creationId xmlns:a16="http://schemas.microsoft.com/office/drawing/2014/main" id="{532CA0CF-ECB3-4D75-93A8-8FC61DFD7A74}"/>
              </a:ext>
            </a:extLst>
          </p:cNvPr>
          <p:cNvSpPr txBox="1"/>
          <p:nvPr/>
        </p:nvSpPr>
        <p:spPr>
          <a:xfrm>
            <a:off x="3433160" y="4095890"/>
            <a:ext cx="4351806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Que tipo de clientes pasan de la etapa de adquisición a la etapa de activación</a:t>
            </a:r>
            <a:endParaRPr sz="1800" b="1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9C837A-5257-4E65-A220-923412BC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982"/>
            <a:ext cx="9144000" cy="26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44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8"/>
          <p:cNvSpPr/>
          <p:nvPr/>
        </p:nvSpPr>
        <p:spPr>
          <a:xfrm>
            <a:off x="1219200" y="-139336"/>
            <a:ext cx="6557554" cy="1776548"/>
          </a:xfrm>
          <a:custGeom>
            <a:avLst/>
            <a:gdLst/>
            <a:ahLst/>
            <a:cxnLst/>
            <a:rect l="l" t="t" r="r" b="b"/>
            <a:pathLst>
              <a:path w="48227" h="42177" extrusionOk="0">
                <a:moveTo>
                  <a:pt x="25213" y="33983"/>
                </a:moveTo>
                <a:cubicBezTo>
                  <a:pt x="27495" y="34891"/>
                  <a:pt x="28430" y="37283"/>
                  <a:pt x="29970" y="39042"/>
                </a:cubicBezTo>
                <a:cubicBezTo>
                  <a:pt x="31757" y="41077"/>
                  <a:pt x="34369" y="42177"/>
                  <a:pt x="37091" y="42039"/>
                </a:cubicBezTo>
                <a:cubicBezTo>
                  <a:pt x="39868" y="41847"/>
                  <a:pt x="42590" y="40005"/>
                  <a:pt x="43305" y="37530"/>
                </a:cubicBezTo>
                <a:cubicBezTo>
                  <a:pt x="43717" y="36045"/>
                  <a:pt x="43387" y="34506"/>
                  <a:pt x="43305" y="32994"/>
                </a:cubicBezTo>
                <a:cubicBezTo>
                  <a:pt x="43140" y="29887"/>
                  <a:pt x="43964" y="26725"/>
                  <a:pt x="44927" y="23700"/>
                </a:cubicBezTo>
                <a:cubicBezTo>
                  <a:pt x="45917" y="20649"/>
                  <a:pt x="47099" y="17624"/>
                  <a:pt x="47649" y="14517"/>
                </a:cubicBezTo>
                <a:cubicBezTo>
                  <a:pt x="48226" y="11383"/>
                  <a:pt x="48171" y="8139"/>
                  <a:pt x="46769" y="5334"/>
                </a:cubicBezTo>
                <a:cubicBezTo>
                  <a:pt x="45367" y="2530"/>
                  <a:pt x="42425" y="303"/>
                  <a:pt x="38988" y="138"/>
                </a:cubicBezTo>
                <a:cubicBezTo>
                  <a:pt x="36458" y="0"/>
                  <a:pt x="34039" y="715"/>
                  <a:pt x="32554" y="2612"/>
                </a:cubicBezTo>
                <a:cubicBezTo>
                  <a:pt x="30822" y="4784"/>
                  <a:pt x="29255" y="8111"/>
                  <a:pt x="26725" y="9073"/>
                </a:cubicBezTo>
                <a:cubicBezTo>
                  <a:pt x="22849" y="10531"/>
                  <a:pt x="19247" y="7231"/>
                  <a:pt x="11054" y="10036"/>
                </a:cubicBezTo>
                <a:cubicBezTo>
                  <a:pt x="6490" y="11603"/>
                  <a:pt x="1623" y="15232"/>
                  <a:pt x="908" y="21363"/>
                </a:cubicBezTo>
                <a:cubicBezTo>
                  <a:pt x="1" y="29282"/>
                  <a:pt x="5720" y="34918"/>
                  <a:pt x="11384" y="35688"/>
                </a:cubicBezTo>
                <a:cubicBezTo>
                  <a:pt x="13803" y="36018"/>
                  <a:pt x="17130" y="34918"/>
                  <a:pt x="19109" y="34313"/>
                </a:cubicBezTo>
                <a:cubicBezTo>
                  <a:pt x="21117" y="33681"/>
                  <a:pt x="23344" y="33214"/>
                  <a:pt x="25213" y="3398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8"/>
          <p:cNvSpPr txBox="1">
            <a:spLocks noGrp="1"/>
          </p:cNvSpPr>
          <p:nvPr>
            <p:ph type="title"/>
          </p:nvPr>
        </p:nvSpPr>
        <p:spPr>
          <a:xfrm>
            <a:off x="1367246" y="902140"/>
            <a:ext cx="4797000" cy="134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Identificar variables</a:t>
            </a:r>
            <a:endParaRPr sz="4800" dirty="0"/>
          </a:p>
        </p:txBody>
      </p:sp>
      <p:sp>
        <p:nvSpPr>
          <p:cNvPr id="891" name="Google Shape;891;p58"/>
          <p:cNvSpPr/>
          <p:nvPr/>
        </p:nvSpPr>
        <p:spPr>
          <a:xfrm rot="586999">
            <a:off x="8492823" y="-428147"/>
            <a:ext cx="582642" cy="721293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58"/>
          <p:cNvSpPr/>
          <p:nvPr/>
        </p:nvSpPr>
        <p:spPr>
          <a:xfrm rot="5400000">
            <a:off x="-91785" y="-208662"/>
            <a:ext cx="582636" cy="721286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1;p56">
            <a:extLst>
              <a:ext uri="{FF2B5EF4-FFF2-40B4-BE49-F238E27FC236}">
                <a16:creationId xmlns:a16="http://schemas.microsoft.com/office/drawing/2014/main" id="{A15A349F-022E-412E-A53C-8B97E845B67C}"/>
              </a:ext>
            </a:extLst>
          </p:cNvPr>
          <p:cNvSpPr txBox="1">
            <a:spLocks/>
          </p:cNvSpPr>
          <p:nvPr/>
        </p:nvSpPr>
        <p:spPr>
          <a:xfrm>
            <a:off x="968188" y="1637212"/>
            <a:ext cx="6030025" cy="44058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loo Tammudu 2"/>
              <a:buNone/>
              <a:defRPr sz="72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loo Tammudu 2"/>
              <a:buNone/>
              <a:defRPr sz="48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loo Tammudu 2"/>
              <a:buNone/>
              <a:defRPr sz="48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loo Tammudu 2"/>
              <a:buNone/>
              <a:defRPr sz="48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loo Tammudu 2"/>
              <a:buNone/>
              <a:defRPr sz="48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loo Tammudu 2"/>
              <a:buNone/>
              <a:defRPr sz="48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loo Tammudu 2"/>
              <a:buNone/>
              <a:defRPr sz="48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loo Tammudu 2"/>
              <a:buNone/>
              <a:defRPr sz="48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loo Tammudu 2"/>
              <a:buNone/>
              <a:defRPr sz="48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9pPr>
          </a:lstStyle>
          <a:p>
            <a:pPr algn="r"/>
            <a:r>
              <a:rPr lang="de-DE" sz="2000" dirty="0">
                <a:latin typeface="Amasis MT Pro Medium" panose="020B0604020202020204" pitchFamily="18" charset="0"/>
              </a:rPr>
              <a:t>¿Qué variables debo utilizar en mi algoritmo</a:t>
            </a:r>
            <a:r>
              <a:rPr lang="de-DE" sz="1800" dirty="0">
                <a:latin typeface="Amasis MT Pro Medium" panose="020B0604020202020204" pitchFamily="18" charset="0"/>
              </a:rPr>
              <a:t>?</a:t>
            </a:r>
            <a:endParaRPr lang="de-DE" sz="2000" dirty="0">
              <a:latin typeface="Amasis MT Pro Medium" panose="020B0604020202020204" pitchFamily="18" charset="0"/>
            </a:endParaRPr>
          </a:p>
        </p:txBody>
      </p:sp>
      <p:sp>
        <p:nvSpPr>
          <p:cNvPr id="7" name="Google Shape;884;p57">
            <a:extLst>
              <a:ext uri="{FF2B5EF4-FFF2-40B4-BE49-F238E27FC236}">
                <a16:creationId xmlns:a16="http://schemas.microsoft.com/office/drawing/2014/main" id="{B253634E-C1B8-4708-8B2A-E8F738471521}"/>
              </a:ext>
            </a:extLst>
          </p:cNvPr>
          <p:cNvSpPr txBox="1">
            <a:spLocks/>
          </p:cNvSpPr>
          <p:nvPr/>
        </p:nvSpPr>
        <p:spPr>
          <a:xfrm>
            <a:off x="1976634" y="2077797"/>
            <a:ext cx="5410849" cy="2810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Cabin" panose="020B0604020202020204" charset="0"/>
              </a:rPr>
              <a:t>Tiempo en la empresa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Cabin" panose="020B0604020202020204" charset="0"/>
              </a:rPr>
              <a:t>Tiempo entre Af y Conv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Cabin" panose="020B0604020202020204" charset="0"/>
              </a:rPr>
              <a:t>Probabilidad de adeudo de cada cliente -</a:t>
            </a:r>
            <a:r>
              <a:rPr lang="de-DE" sz="1800" i="1" dirty="0">
                <a:solidFill>
                  <a:schemeClr val="tx2">
                    <a:lumMod val="75000"/>
                  </a:schemeClr>
                </a:solidFill>
                <a:latin typeface="Cabin" panose="020B0604020202020204" charset="0"/>
              </a:rPr>
              <a:t>Calculada</a:t>
            </a:r>
            <a:r>
              <a:rPr lang="de-DE" sz="1800" dirty="0">
                <a:latin typeface="Cabin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Cabin" panose="020B0604020202020204" charset="0"/>
              </a:rPr>
              <a:t>Frecuencia entre cada transacción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Cabin" panose="020B0604020202020204" charset="0"/>
              </a:rPr>
              <a:t>Manto promedio de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Cabin" panose="020B0604020202020204" charset="0"/>
              </a:rPr>
              <a:t>Llamadas/Tiempo empresas -</a:t>
            </a:r>
            <a:r>
              <a:rPr lang="de-DE" sz="1800" i="1" dirty="0">
                <a:solidFill>
                  <a:schemeClr val="tx2">
                    <a:lumMod val="75000"/>
                  </a:schemeClr>
                </a:solidFill>
                <a:latin typeface="Cabin" panose="020B0604020202020204" charset="0"/>
              </a:rPr>
              <a:t>Calculada</a:t>
            </a:r>
            <a:endParaRPr lang="de-DE" sz="1800" dirty="0">
              <a:latin typeface="Cab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Cabin" panose="020B0604020202020204" charset="0"/>
              </a:rPr>
              <a:t>Numero de Transacciones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Cabin" panose="020B0604020202020204" charset="0"/>
              </a:rPr>
              <a:t>Numero de moras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Cabin" panose="020B0604020202020204" charset="0"/>
              </a:rPr>
              <a:t>CAC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Cabin" panose="020B0604020202020204" charset="0"/>
              </a:rPr>
              <a:t>Utilidades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title"/>
          </p:nvPr>
        </p:nvSpPr>
        <p:spPr>
          <a:xfrm>
            <a:off x="2183025" y="576266"/>
            <a:ext cx="5028115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Procesamientos de Datos</a:t>
            </a:r>
            <a:endParaRPr dirty="0"/>
          </a:p>
        </p:txBody>
      </p:sp>
      <p:sp>
        <p:nvSpPr>
          <p:cNvPr id="13" name="Google Shape;327;p39">
            <a:extLst>
              <a:ext uri="{FF2B5EF4-FFF2-40B4-BE49-F238E27FC236}">
                <a16:creationId xmlns:a16="http://schemas.microsoft.com/office/drawing/2014/main" id="{96839B8A-8DD9-440C-8B0D-C703ECB1B4AD}"/>
              </a:ext>
            </a:extLst>
          </p:cNvPr>
          <p:cNvSpPr/>
          <p:nvPr/>
        </p:nvSpPr>
        <p:spPr>
          <a:xfrm>
            <a:off x="3406085" y="3795303"/>
            <a:ext cx="889680" cy="801590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27;p39">
            <a:extLst>
              <a:ext uri="{FF2B5EF4-FFF2-40B4-BE49-F238E27FC236}">
                <a16:creationId xmlns:a16="http://schemas.microsoft.com/office/drawing/2014/main" id="{B09F0DAD-AA94-49C9-9F85-B91C62A0E78A}"/>
              </a:ext>
            </a:extLst>
          </p:cNvPr>
          <p:cNvSpPr/>
          <p:nvPr/>
        </p:nvSpPr>
        <p:spPr>
          <a:xfrm>
            <a:off x="2117561" y="2901149"/>
            <a:ext cx="889680" cy="801590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27;p39">
            <a:extLst>
              <a:ext uri="{FF2B5EF4-FFF2-40B4-BE49-F238E27FC236}">
                <a16:creationId xmlns:a16="http://schemas.microsoft.com/office/drawing/2014/main" id="{A4681212-51FE-4022-AD4E-BF51CE6F1B63}"/>
              </a:ext>
            </a:extLst>
          </p:cNvPr>
          <p:cNvSpPr/>
          <p:nvPr/>
        </p:nvSpPr>
        <p:spPr>
          <a:xfrm>
            <a:off x="896917" y="1657037"/>
            <a:ext cx="889680" cy="801590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30;p39">
            <a:extLst>
              <a:ext uri="{FF2B5EF4-FFF2-40B4-BE49-F238E27FC236}">
                <a16:creationId xmlns:a16="http://schemas.microsoft.com/office/drawing/2014/main" id="{81924CBB-3216-4F9B-8D30-18373E6887F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951" y="1722151"/>
            <a:ext cx="181393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17" name="Google Shape;338;p39">
            <a:extLst>
              <a:ext uri="{FF2B5EF4-FFF2-40B4-BE49-F238E27FC236}">
                <a16:creationId xmlns:a16="http://schemas.microsoft.com/office/drawing/2014/main" id="{98D0495D-736A-4823-8446-3CA9336C68A6}"/>
              </a:ext>
            </a:extLst>
          </p:cNvPr>
          <p:cNvSpPr txBox="1">
            <a:spLocks/>
          </p:cNvSpPr>
          <p:nvPr/>
        </p:nvSpPr>
        <p:spPr>
          <a:xfrm>
            <a:off x="1767300" y="2057832"/>
            <a:ext cx="2804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s-ES" dirty="0"/>
              <a:t>L</a:t>
            </a:r>
            <a:r>
              <a:rPr lang="es-MX" dirty="0" err="1"/>
              <a:t>impieza</a:t>
            </a:r>
            <a:r>
              <a:rPr lang="es-MX" dirty="0"/>
              <a:t> de datos</a:t>
            </a:r>
          </a:p>
        </p:txBody>
      </p:sp>
      <p:sp>
        <p:nvSpPr>
          <p:cNvPr id="18" name="Google Shape;338;p39">
            <a:extLst>
              <a:ext uri="{FF2B5EF4-FFF2-40B4-BE49-F238E27FC236}">
                <a16:creationId xmlns:a16="http://schemas.microsoft.com/office/drawing/2014/main" id="{5F9A4667-85F1-4FF1-800F-EEEF58D9FF6B}"/>
              </a:ext>
            </a:extLst>
          </p:cNvPr>
          <p:cNvSpPr txBox="1">
            <a:spLocks/>
          </p:cNvSpPr>
          <p:nvPr/>
        </p:nvSpPr>
        <p:spPr>
          <a:xfrm>
            <a:off x="3169650" y="2941032"/>
            <a:ext cx="2804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s-ES" dirty="0"/>
              <a:t>Exportación de SQL a Python</a:t>
            </a:r>
          </a:p>
          <a:p>
            <a:pPr>
              <a:spcAft>
                <a:spcPts val="1200"/>
              </a:spcAft>
            </a:pPr>
            <a:endParaRPr lang="es-MX" dirty="0"/>
          </a:p>
        </p:txBody>
      </p:sp>
      <p:sp>
        <p:nvSpPr>
          <p:cNvPr id="19" name="Google Shape;338;p39">
            <a:extLst>
              <a:ext uri="{FF2B5EF4-FFF2-40B4-BE49-F238E27FC236}">
                <a16:creationId xmlns:a16="http://schemas.microsoft.com/office/drawing/2014/main" id="{FBD4EAEE-775B-43C1-AFFA-8A3FBE8ACD94}"/>
              </a:ext>
            </a:extLst>
          </p:cNvPr>
          <p:cNvSpPr txBox="1">
            <a:spLocks/>
          </p:cNvSpPr>
          <p:nvPr/>
        </p:nvSpPr>
        <p:spPr>
          <a:xfrm>
            <a:off x="4572000" y="3940193"/>
            <a:ext cx="2804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s-MX" dirty="0"/>
              <a:t>Tipo de datos </a:t>
            </a:r>
          </a:p>
        </p:txBody>
      </p:sp>
      <p:sp>
        <p:nvSpPr>
          <p:cNvPr id="20" name="Google Shape;330;p39">
            <a:extLst>
              <a:ext uri="{FF2B5EF4-FFF2-40B4-BE49-F238E27FC236}">
                <a16:creationId xmlns:a16="http://schemas.microsoft.com/office/drawing/2014/main" id="{6C47CE26-33E6-489F-BA3B-616EE77D5FC1}"/>
              </a:ext>
            </a:extLst>
          </p:cNvPr>
          <p:cNvSpPr txBox="1">
            <a:spLocks/>
          </p:cNvSpPr>
          <p:nvPr/>
        </p:nvSpPr>
        <p:spPr>
          <a:xfrm>
            <a:off x="1655436" y="2963584"/>
            <a:ext cx="181393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96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9pPr>
          </a:lstStyle>
          <a:p>
            <a:r>
              <a:rPr lang="en" sz="4800" dirty="0"/>
              <a:t>02</a:t>
            </a:r>
          </a:p>
        </p:txBody>
      </p:sp>
      <p:sp>
        <p:nvSpPr>
          <p:cNvPr id="21" name="Google Shape;330;p39">
            <a:extLst>
              <a:ext uri="{FF2B5EF4-FFF2-40B4-BE49-F238E27FC236}">
                <a16:creationId xmlns:a16="http://schemas.microsoft.com/office/drawing/2014/main" id="{231D3B2B-706A-4A47-B493-A1F973F26556}"/>
              </a:ext>
            </a:extLst>
          </p:cNvPr>
          <p:cNvSpPr txBox="1">
            <a:spLocks/>
          </p:cNvSpPr>
          <p:nvPr/>
        </p:nvSpPr>
        <p:spPr>
          <a:xfrm>
            <a:off x="2975601" y="3844056"/>
            <a:ext cx="181393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96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aloo Tammudu 2"/>
              <a:buNone/>
              <a:defRPr sz="12000" b="1" i="0" u="none" strike="noStrike" cap="none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9pPr>
          </a:lstStyle>
          <a:p>
            <a:r>
              <a:rPr lang="en" sz="4800" dirty="0"/>
              <a:t>03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5193628-3388-4298-8B1B-111D57B73CAB}"/>
              </a:ext>
            </a:extLst>
          </p:cNvPr>
          <p:cNvSpPr/>
          <p:nvPr/>
        </p:nvSpPr>
        <p:spPr>
          <a:xfrm>
            <a:off x="6036269" y="1921244"/>
            <a:ext cx="2549912" cy="2249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n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03" y="92705"/>
            <a:ext cx="2352413" cy="19743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84077">
            <a:off x="-98299" y="178640"/>
            <a:ext cx="3383150" cy="2147020"/>
          </a:xfrm>
          <a:prstGeom prst="rect">
            <a:avLst/>
          </a:prstGeom>
        </p:spPr>
      </p:pic>
      <p:grpSp>
        <p:nvGrpSpPr>
          <p:cNvPr id="2106" name="Google Shape;2106;p40"/>
          <p:cNvGrpSpPr/>
          <p:nvPr/>
        </p:nvGrpSpPr>
        <p:grpSpPr>
          <a:xfrm>
            <a:off x="6894485" y="2092740"/>
            <a:ext cx="1715100" cy="2136489"/>
            <a:chOff x="6363150" y="2076336"/>
            <a:chExt cx="1715100" cy="2136489"/>
          </a:xfrm>
        </p:grpSpPr>
        <p:sp>
          <p:nvSpPr>
            <p:cNvPr id="2107" name="Google Shape;2107;p40"/>
            <p:cNvSpPr/>
            <p:nvPr/>
          </p:nvSpPr>
          <p:spPr>
            <a:xfrm>
              <a:off x="6492325" y="2567050"/>
              <a:ext cx="1435600" cy="823350"/>
            </a:xfrm>
            <a:custGeom>
              <a:avLst/>
              <a:gdLst/>
              <a:ahLst/>
              <a:cxnLst/>
              <a:rect l="l" t="t" r="r" b="b"/>
              <a:pathLst>
                <a:path w="57424" h="32934" extrusionOk="0">
                  <a:moveTo>
                    <a:pt x="6441" y="1"/>
                  </a:moveTo>
                  <a:lnTo>
                    <a:pt x="0" y="7061"/>
                  </a:lnTo>
                  <a:lnTo>
                    <a:pt x="6441" y="14288"/>
                  </a:lnTo>
                  <a:lnTo>
                    <a:pt x="18288" y="14288"/>
                  </a:lnTo>
                  <a:cubicBezTo>
                    <a:pt x="17205" y="16074"/>
                    <a:pt x="16586" y="18277"/>
                    <a:pt x="16586" y="20575"/>
                  </a:cubicBezTo>
                  <a:cubicBezTo>
                    <a:pt x="16586" y="27397"/>
                    <a:pt x="22122" y="32934"/>
                    <a:pt x="28944" y="32934"/>
                  </a:cubicBezTo>
                  <a:cubicBezTo>
                    <a:pt x="35767" y="32934"/>
                    <a:pt x="41303" y="27397"/>
                    <a:pt x="41303" y="20563"/>
                  </a:cubicBezTo>
                  <a:cubicBezTo>
                    <a:pt x="41303" y="18277"/>
                    <a:pt x="40684" y="16086"/>
                    <a:pt x="39600" y="14300"/>
                  </a:cubicBezTo>
                  <a:lnTo>
                    <a:pt x="50995" y="14300"/>
                  </a:lnTo>
                  <a:lnTo>
                    <a:pt x="57424" y="7299"/>
                  </a:lnTo>
                  <a:lnTo>
                    <a:pt x="50995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08" name="Google Shape;2108;p40"/>
            <p:cNvSpPr/>
            <p:nvPr/>
          </p:nvSpPr>
          <p:spPr>
            <a:xfrm>
              <a:off x="6972150" y="2841800"/>
              <a:ext cx="481025" cy="481025"/>
            </a:xfrm>
            <a:custGeom>
              <a:avLst/>
              <a:gdLst/>
              <a:ahLst/>
              <a:cxnLst/>
              <a:rect l="l" t="t" r="r" b="b"/>
              <a:pathLst>
                <a:path w="19241" h="19241" extrusionOk="0">
                  <a:moveTo>
                    <a:pt x="9620" y="0"/>
                  </a:moveTo>
                  <a:cubicBezTo>
                    <a:pt x="4310" y="0"/>
                    <a:pt x="0" y="4310"/>
                    <a:pt x="0" y="9621"/>
                  </a:cubicBezTo>
                  <a:cubicBezTo>
                    <a:pt x="0" y="14931"/>
                    <a:pt x="4310" y="19241"/>
                    <a:pt x="9620" y="19241"/>
                  </a:cubicBezTo>
                  <a:cubicBezTo>
                    <a:pt x="14931" y="19241"/>
                    <a:pt x="19241" y="14931"/>
                    <a:pt x="19241" y="9621"/>
                  </a:cubicBezTo>
                  <a:cubicBezTo>
                    <a:pt x="19241" y="4310"/>
                    <a:pt x="14931" y="0"/>
                    <a:pt x="9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09" name="Google Shape;2109;p40"/>
            <p:cNvSpPr/>
            <p:nvPr/>
          </p:nvSpPr>
          <p:spPr>
            <a:xfrm>
              <a:off x="7009650" y="2879300"/>
              <a:ext cx="406025" cy="406025"/>
            </a:xfrm>
            <a:custGeom>
              <a:avLst/>
              <a:gdLst/>
              <a:ahLst/>
              <a:cxnLst/>
              <a:rect l="l" t="t" r="r" b="b"/>
              <a:pathLst>
                <a:path w="16241" h="16241" extrusionOk="0">
                  <a:moveTo>
                    <a:pt x="8120" y="441"/>
                  </a:moveTo>
                  <a:cubicBezTo>
                    <a:pt x="12359" y="441"/>
                    <a:pt x="15812" y="3882"/>
                    <a:pt x="15812" y="8121"/>
                  </a:cubicBezTo>
                  <a:cubicBezTo>
                    <a:pt x="15812" y="12359"/>
                    <a:pt x="12359" y="15812"/>
                    <a:pt x="8120" y="15812"/>
                  </a:cubicBezTo>
                  <a:cubicBezTo>
                    <a:pt x="3882" y="15812"/>
                    <a:pt x="429" y="12359"/>
                    <a:pt x="429" y="8121"/>
                  </a:cubicBezTo>
                  <a:cubicBezTo>
                    <a:pt x="429" y="3882"/>
                    <a:pt x="3882" y="441"/>
                    <a:pt x="8120" y="441"/>
                  </a:cubicBezTo>
                  <a:close/>
                  <a:moveTo>
                    <a:pt x="8120" y="1"/>
                  </a:moveTo>
                  <a:cubicBezTo>
                    <a:pt x="3644" y="1"/>
                    <a:pt x="0" y="3644"/>
                    <a:pt x="0" y="8121"/>
                  </a:cubicBezTo>
                  <a:cubicBezTo>
                    <a:pt x="0" y="12597"/>
                    <a:pt x="3644" y="16241"/>
                    <a:pt x="8120" y="16241"/>
                  </a:cubicBezTo>
                  <a:cubicBezTo>
                    <a:pt x="12597" y="16241"/>
                    <a:pt x="16240" y="12597"/>
                    <a:pt x="16240" y="8121"/>
                  </a:cubicBezTo>
                  <a:cubicBezTo>
                    <a:pt x="16240" y="3644"/>
                    <a:pt x="12597" y="1"/>
                    <a:pt x="8120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10" name="Google Shape;2110;p40"/>
            <p:cNvGrpSpPr/>
            <p:nvPr/>
          </p:nvGrpSpPr>
          <p:grpSpPr>
            <a:xfrm>
              <a:off x="6696200" y="2955200"/>
              <a:ext cx="1032600" cy="536700"/>
              <a:chOff x="6696200" y="2955200"/>
              <a:chExt cx="1032600" cy="536700"/>
            </a:xfrm>
          </p:grpSpPr>
          <p:sp>
            <p:nvSpPr>
              <p:cNvPr id="2111" name="Google Shape;2111;p40"/>
              <p:cNvSpPr/>
              <p:nvPr/>
            </p:nvSpPr>
            <p:spPr>
              <a:xfrm>
                <a:off x="6696200" y="2979325"/>
                <a:ext cx="990050" cy="512575"/>
              </a:xfrm>
              <a:custGeom>
                <a:avLst/>
                <a:gdLst/>
                <a:ahLst/>
                <a:cxnLst/>
                <a:rect l="l" t="t" r="r" b="b"/>
                <a:pathLst>
                  <a:path w="39602" h="20503" extrusionOk="0">
                    <a:moveTo>
                      <a:pt x="36696" y="0"/>
                    </a:moveTo>
                    <a:lnTo>
                      <a:pt x="36756" y="262"/>
                    </a:lnTo>
                    <a:cubicBezTo>
                      <a:pt x="37029" y="1453"/>
                      <a:pt x="37172" y="2679"/>
                      <a:pt x="37172" y="3905"/>
                    </a:cubicBezTo>
                    <a:cubicBezTo>
                      <a:pt x="37172" y="12823"/>
                      <a:pt x="29921" y="20074"/>
                      <a:pt x="21004" y="20074"/>
                    </a:cubicBezTo>
                    <a:cubicBezTo>
                      <a:pt x="12098" y="20074"/>
                      <a:pt x="4847" y="12823"/>
                      <a:pt x="4847" y="3905"/>
                    </a:cubicBezTo>
                    <a:cubicBezTo>
                      <a:pt x="4847" y="2691"/>
                      <a:pt x="4990" y="1476"/>
                      <a:pt x="5252" y="298"/>
                    </a:cubicBezTo>
                    <a:lnTo>
                      <a:pt x="5311" y="36"/>
                    </a:lnTo>
                    <a:lnTo>
                      <a:pt x="1" y="36"/>
                    </a:lnTo>
                    <a:lnTo>
                      <a:pt x="1" y="464"/>
                    </a:lnTo>
                    <a:lnTo>
                      <a:pt x="4775" y="464"/>
                    </a:lnTo>
                    <a:cubicBezTo>
                      <a:pt x="4537" y="1596"/>
                      <a:pt x="4418" y="2750"/>
                      <a:pt x="4418" y="3905"/>
                    </a:cubicBezTo>
                    <a:cubicBezTo>
                      <a:pt x="4418" y="13061"/>
                      <a:pt x="11860" y="20503"/>
                      <a:pt x="21004" y="20503"/>
                    </a:cubicBezTo>
                    <a:cubicBezTo>
                      <a:pt x="30160" y="20503"/>
                      <a:pt x="37601" y="13061"/>
                      <a:pt x="37601" y="3905"/>
                    </a:cubicBezTo>
                    <a:cubicBezTo>
                      <a:pt x="37601" y="2739"/>
                      <a:pt x="37470" y="1560"/>
                      <a:pt x="37232" y="429"/>
                    </a:cubicBezTo>
                    <a:lnTo>
                      <a:pt x="39601" y="429"/>
                    </a:lnTo>
                    <a:lnTo>
                      <a:pt x="39601" y="0"/>
                    </a:ln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12" name="Google Shape;2112;p40"/>
              <p:cNvSpPr/>
              <p:nvPr/>
            </p:nvSpPr>
            <p:spPr>
              <a:xfrm>
                <a:off x="7677575" y="2955200"/>
                <a:ext cx="51225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59" extrusionOk="0">
                    <a:moveTo>
                      <a:pt x="1" y="1"/>
                    </a:moveTo>
                    <a:lnTo>
                      <a:pt x="1" y="2358"/>
                    </a:lnTo>
                    <a:lnTo>
                      <a:pt x="2049" y="11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13" name="Google Shape;2113;p40"/>
            <p:cNvSpPr/>
            <p:nvPr/>
          </p:nvSpPr>
          <p:spPr>
            <a:xfrm>
              <a:off x="7178725" y="3584150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39"/>
                    <a:pt x="500" y="2239"/>
                    <a:pt x="1119" y="2239"/>
                  </a:cubicBezTo>
                  <a:cubicBezTo>
                    <a:pt x="1738" y="2239"/>
                    <a:pt x="2238" y="1739"/>
                    <a:pt x="2238" y="1120"/>
                  </a:cubicBezTo>
                  <a:cubicBezTo>
                    <a:pt x="2238" y="501"/>
                    <a:pt x="1738" y="1"/>
                    <a:pt x="1119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7178725" y="3706200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0"/>
                  </a:moveTo>
                  <a:cubicBezTo>
                    <a:pt x="500" y="0"/>
                    <a:pt x="0" y="500"/>
                    <a:pt x="0" y="1119"/>
                  </a:cubicBezTo>
                  <a:cubicBezTo>
                    <a:pt x="0" y="1738"/>
                    <a:pt x="500" y="2238"/>
                    <a:pt x="1119" y="2238"/>
                  </a:cubicBezTo>
                  <a:cubicBezTo>
                    <a:pt x="1738" y="2238"/>
                    <a:pt x="2238" y="1738"/>
                    <a:pt x="2238" y="1119"/>
                  </a:cubicBezTo>
                  <a:cubicBezTo>
                    <a:pt x="2238" y="500"/>
                    <a:pt x="1738" y="0"/>
                    <a:pt x="111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5" name="Google Shape;2115;p40"/>
            <p:cNvSpPr/>
            <p:nvPr/>
          </p:nvSpPr>
          <p:spPr>
            <a:xfrm>
              <a:off x="7178725" y="3828225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39"/>
                    <a:pt x="500" y="2239"/>
                    <a:pt x="1119" y="2239"/>
                  </a:cubicBezTo>
                  <a:cubicBezTo>
                    <a:pt x="1738" y="2239"/>
                    <a:pt x="2238" y="1739"/>
                    <a:pt x="2238" y="1120"/>
                  </a:cubicBezTo>
                  <a:cubicBezTo>
                    <a:pt x="2238" y="501"/>
                    <a:pt x="1738" y="1"/>
                    <a:pt x="1119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6" name="Google Shape;2116;p40"/>
            <p:cNvSpPr/>
            <p:nvPr/>
          </p:nvSpPr>
          <p:spPr>
            <a:xfrm>
              <a:off x="7095675" y="3921400"/>
              <a:ext cx="222950" cy="291425"/>
            </a:xfrm>
            <a:custGeom>
              <a:avLst/>
              <a:gdLst/>
              <a:ahLst/>
              <a:cxnLst/>
              <a:rect l="l" t="t" r="r" b="b"/>
              <a:pathLst>
                <a:path w="8918" h="11657" extrusionOk="0">
                  <a:moveTo>
                    <a:pt x="4441" y="4036"/>
                  </a:moveTo>
                  <a:cubicBezTo>
                    <a:pt x="6191" y="4036"/>
                    <a:pt x="7608" y="5453"/>
                    <a:pt x="7608" y="7204"/>
                  </a:cubicBezTo>
                  <a:cubicBezTo>
                    <a:pt x="7608" y="8954"/>
                    <a:pt x="6191" y="10371"/>
                    <a:pt x="4441" y="10371"/>
                  </a:cubicBezTo>
                  <a:cubicBezTo>
                    <a:pt x="2691" y="10371"/>
                    <a:pt x="1274" y="8954"/>
                    <a:pt x="1274" y="7204"/>
                  </a:cubicBezTo>
                  <a:cubicBezTo>
                    <a:pt x="1274" y="5453"/>
                    <a:pt x="2691" y="4036"/>
                    <a:pt x="4441" y="4036"/>
                  </a:cubicBezTo>
                  <a:close/>
                  <a:moveTo>
                    <a:pt x="3691" y="0"/>
                  </a:moveTo>
                  <a:lnTo>
                    <a:pt x="3691" y="2810"/>
                  </a:lnTo>
                  <a:cubicBezTo>
                    <a:pt x="1608" y="3179"/>
                    <a:pt x="0" y="5013"/>
                    <a:pt x="0" y="7204"/>
                  </a:cubicBezTo>
                  <a:cubicBezTo>
                    <a:pt x="0" y="9656"/>
                    <a:pt x="1989" y="11656"/>
                    <a:pt x="4453" y="11656"/>
                  </a:cubicBezTo>
                  <a:cubicBezTo>
                    <a:pt x="6906" y="11656"/>
                    <a:pt x="8918" y="9656"/>
                    <a:pt x="8918" y="7204"/>
                  </a:cubicBezTo>
                  <a:cubicBezTo>
                    <a:pt x="8918" y="4989"/>
                    <a:pt x="7263" y="3144"/>
                    <a:pt x="5179" y="2798"/>
                  </a:cubicBezTo>
                  <a:lnTo>
                    <a:pt x="5179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7" name="Google Shape;2117;p40"/>
            <p:cNvSpPr/>
            <p:nvPr/>
          </p:nvSpPr>
          <p:spPr>
            <a:xfrm>
              <a:off x="7167700" y="4062475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1560" y="1"/>
                  </a:moveTo>
                  <a:cubicBezTo>
                    <a:pt x="703" y="1"/>
                    <a:pt x="0" y="691"/>
                    <a:pt x="0" y="1561"/>
                  </a:cubicBezTo>
                  <a:cubicBezTo>
                    <a:pt x="0" y="2418"/>
                    <a:pt x="703" y="3120"/>
                    <a:pt x="1560" y="3120"/>
                  </a:cubicBezTo>
                  <a:cubicBezTo>
                    <a:pt x="2429" y="3120"/>
                    <a:pt x="3120" y="2418"/>
                    <a:pt x="3120" y="1561"/>
                  </a:cubicBezTo>
                  <a:cubicBezTo>
                    <a:pt x="3120" y="691"/>
                    <a:pt x="2429" y="1"/>
                    <a:pt x="1560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18" name="Google Shape;2118;p40"/>
            <p:cNvGrpSpPr/>
            <p:nvPr/>
          </p:nvGrpSpPr>
          <p:grpSpPr>
            <a:xfrm>
              <a:off x="7098350" y="2984975"/>
              <a:ext cx="244700" cy="233675"/>
              <a:chOff x="7098350" y="2984975"/>
              <a:chExt cx="244700" cy="233675"/>
            </a:xfrm>
          </p:grpSpPr>
          <p:sp>
            <p:nvSpPr>
              <p:cNvPr id="2119" name="Google Shape;2119;p40"/>
              <p:cNvSpPr/>
              <p:nvPr/>
            </p:nvSpPr>
            <p:spPr>
              <a:xfrm>
                <a:off x="7098350" y="2984975"/>
                <a:ext cx="2447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632" extrusionOk="0">
                    <a:moveTo>
                      <a:pt x="298" y="0"/>
                    </a:moveTo>
                    <a:cubicBezTo>
                      <a:pt x="131" y="0"/>
                      <a:pt x="0" y="131"/>
                      <a:pt x="0" y="298"/>
                    </a:cubicBezTo>
                    <a:lnTo>
                      <a:pt x="0" y="334"/>
                    </a:lnTo>
                    <a:cubicBezTo>
                      <a:pt x="0" y="500"/>
                      <a:pt x="131" y="631"/>
                      <a:pt x="298" y="631"/>
                    </a:cubicBezTo>
                    <a:lnTo>
                      <a:pt x="9490" y="631"/>
                    </a:lnTo>
                    <a:cubicBezTo>
                      <a:pt x="9656" y="631"/>
                      <a:pt x="9787" y="500"/>
                      <a:pt x="9787" y="334"/>
                    </a:cubicBezTo>
                    <a:lnTo>
                      <a:pt x="9787" y="298"/>
                    </a:lnTo>
                    <a:cubicBezTo>
                      <a:pt x="9787" y="131"/>
                      <a:pt x="9656" y="0"/>
                      <a:pt x="9490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20" name="Google Shape;2120;p40"/>
              <p:cNvSpPr/>
              <p:nvPr/>
            </p:nvSpPr>
            <p:spPr>
              <a:xfrm>
                <a:off x="7127225" y="3007300"/>
                <a:ext cx="186950" cy="1295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180" extrusionOk="0">
                    <a:moveTo>
                      <a:pt x="2370" y="2941"/>
                    </a:moveTo>
                    <a:lnTo>
                      <a:pt x="2370" y="4584"/>
                    </a:lnTo>
                    <a:lnTo>
                      <a:pt x="1548" y="4584"/>
                    </a:lnTo>
                    <a:lnTo>
                      <a:pt x="1548" y="2941"/>
                    </a:lnTo>
                    <a:close/>
                    <a:moveTo>
                      <a:pt x="4275" y="727"/>
                    </a:moveTo>
                    <a:lnTo>
                      <a:pt x="4275" y="4584"/>
                    </a:lnTo>
                    <a:lnTo>
                      <a:pt x="3453" y="4584"/>
                    </a:lnTo>
                    <a:lnTo>
                      <a:pt x="3453" y="727"/>
                    </a:lnTo>
                    <a:close/>
                    <a:moveTo>
                      <a:pt x="6168" y="2036"/>
                    </a:moveTo>
                    <a:lnTo>
                      <a:pt x="6168" y="4584"/>
                    </a:lnTo>
                    <a:lnTo>
                      <a:pt x="5346" y="4584"/>
                    </a:lnTo>
                    <a:lnTo>
                      <a:pt x="5346" y="2036"/>
                    </a:lnTo>
                    <a:close/>
                    <a:moveTo>
                      <a:pt x="0" y="0"/>
                    </a:moveTo>
                    <a:lnTo>
                      <a:pt x="0" y="5179"/>
                    </a:lnTo>
                    <a:lnTo>
                      <a:pt x="7477" y="5179"/>
                    </a:lnTo>
                    <a:lnTo>
                      <a:pt x="7477" y="0"/>
                    </a:ln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21" name="Google Shape;2121;p40"/>
              <p:cNvSpPr/>
              <p:nvPr/>
            </p:nvSpPr>
            <p:spPr>
              <a:xfrm>
                <a:off x="7221275" y="3134100"/>
                <a:ext cx="5075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382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107"/>
                    </a:cubicBezTo>
                    <a:lnTo>
                      <a:pt x="1" y="3286"/>
                    </a:lnTo>
                    <a:cubicBezTo>
                      <a:pt x="1" y="3346"/>
                      <a:pt x="48" y="3382"/>
                      <a:pt x="96" y="3382"/>
                    </a:cubicBezTo>
                    <a:cubicBezTo>
                      <a:pt x="155" y="3382"/>
                      <a:pt x="203" y="3346"/>
                      <a:pt x="203" y="3286"/>
                    </a:cubicBezTo>
                    <a:lnTo>
                      <a:pt x="203" y="107"/>
                    </a:lnTo>
                    <a:cubicBezTo>
                      <a:pt x="203" y="48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22" name="Google Shape;2122;p40"/>
              <p:cNvSpPr/>
              <p:nvPr/>
            </p:nvSpPr>
            <p:spPr>
              <a:xfrm>
                <a:off x="7197175" y="3181200"/>
                <a:ext cx="294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8" extrusionOk="0">
                    <a:moveTo>
                      <a:pt x="1060" y="1"/>
                    </a:moveTo>
                    <a:cubicBezTo>
                      <a:pt x="1028" y="1"/>
                      <a:pt x="998" y="16"/>
                      <a:pt x="977" y="45"/>
                    </a:cubicBezTo>
                    <a:lnTo>
                      <a:pt x="36" y="1343"/>
                    </a:lnTo>
                    <a:cubicBezTo>
                      <a:pt x="0" y="1391"/>
                      <a:pt x="12" y="1450"/>
                      <a:pt x="60" y="1486"/>
                    </a:cubicBezTo>
                    <a:cubicBezTo>
                      <a:pt x="84" y="1498"/>
                      <a:pt x="95" y="1498"/>
                      <a:pt x="119" y="1498"/>
                    </a:cubicBezTo>
                    <a:cubicBezTo>
                      <a:pt x="155" y="1498"/>
                      <a:pt x="179" y="1486"/>
                      <a:pt x="203" y="1462"/>
                    </a:cubicBezTo>
                    <a:lnTo>
                      <a:pt x="1143" y="164"/>
                    </a:lnTo>
                    <a:cubicBezTo>
                      <a:pt x="1179" y="117"/>
                      <a:pt x="1167" y="57"/>
                      <a:pt x="1119" y="21"/>
                    </a:cubicBezTo>
                    <a:cubicBezTo>
                      <a:pt x="1101" y="7"/>
                      <a:pt x="1080" y="1"/>
                      <a:pt x="1060" y="1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23" name="Google Shape;2123;p40"/>
              <p:cNvSpPr/>
              <p:nvPr/>
            </p:nvSpPr>
            <p:spPr>
              <a:xfrm>
                <a:off x="7220975" y="3181200"/>
                <a:ext cx="295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498" extrusionOk="0">
                    <a:moveTo>
                      <a:pt x="120" y="1"/>
                    </a:moveTo>
                    <a:cubicBezTo>
                      <a:pt x="100" y="1"/>
                      <a:pt x="79" y="7"/>
                      <a:pt x="60" y="21"/>
                    </a:cubicBezTo>
                    <a:cubicBezTo>
                      <a:pt x="13" y="57"/>
                      <a:pt x="1" y="117"/>
                      <a:pt x="36" y="164"/>
                    </a:cubicBezTo>
                    <a:lnTo>
                      <a:pt x="977" y="1462"/>
                    </a:lnTo>
                    <a:cubicBezTo>
                      <a:pt x="1001" y="1486"/>
                      <a:pt x="1025" y="1498"/>
                      <a:pt x="1060" y="1498"/>
                    </a:cubicBezTo>
                    <a:cubicBezTo>
                      <a:pt x="1084" y="1498"/>
                      <a:pt x="1096" y="1498"/>
                      <a:pt x="1120" y="1486"/>
                    </a:cubicBezTo>
                    <a:cubicBezTo>
                      <a:pt x="1168" y="1450"/>
                      <a:pt x="1179" y="1391"/>
                      <a:pt x="1144" y="1343"/>
                    </a:cubicBezTo>
                    <a:lnTo>
                      <a:pt x="203" y="45"/>
                    </a:lnTo>
                    <a:cubicBezTo>
                      <a:pt x="181" y="16"/>
                      <a:pt x="151" y="1"/>
                      <a:pt x="120" y="1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24" name="Google Shape;2124;p40"/>
            <p:cNvSpPr txBox="1"/>
            <p:nvPr/>
          </p:nvSpPr>
          <p:spPr>
            <a:xfrm>
              <a:off x="6617650" y="2569249"/>
              <a:ext cx="1178100" cy="723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4800" dirty="0">
                  <a:solidFill>
                    <a:srgbClr val="00206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4800" dirty="0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26" name="Google Shape;2126;p40"/>
            <p:cNvSpPr txBox="1"/>
            <p:nvPr/>
          </p:nvSpPr>
          <p:spPr>
            <a:xfrm>
              <a:off x="6363150" y="2076336"/>
              <a:ext cx="17151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419" sz="2000" b="1" dirty="0">
                  <a:solidFill>
                    <a:srgbClr val="002060"/>
                  </a:solidFill>
                </a:rPr>
                <a:t>Importación a </a:t>
              </a:r>
              <a:r>
                <a:rPr lang="es-419" sz="2000" b="1" dirty="0" err="1">
                  <a:solidFill>
                    <a:srgbClr val="002060"/>
                  </a:solidFill>
                </a:rPr>
                <a:t>mySQL</a:t>
              </a:r>
              <a:endParaRPr lang="es-419" sz="20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127" name="Google Shape;2127;p40"/>
          <p:cNvGrpSpPr/>
          <p:nvPr/>
        </p:nvGrpSpPr>
        <p:grpSpPr>
          <a:xfrm>
            <a:off x="4996731" y="1468704"/>
            <a:ext cx="1435600" cy="1588807"/>
            <a:chOff x="4736750" y="1367800"/>
            <a:chExt cx="1435600" cy="1588807"/>
          </a:xfrm>
        </p:grpSpPr>
        <p:sp>
          <p:nvSpPr>
            <p:cNvPr id="2128" name="Google Shape;2128;p40"/>
            <p:cNvSpPr/>
            <p:nvPr/>
          </p:nvSpPr>
          <p:spPr>
            <a:xfrm>
              <a:off x="4736750" y="2101525"/>
              <a:ext cx="1435600" cy="822750"/>
            </a:xfrm>
            <a:custGeom>
              <a:avLst/>
              <a:gdLst/>
              <a:ahLst/>
              <a:cxnLst/>
              <a:rect l="l" t="t" r="r" b="b"/>
              <a:pathLst>
                <a:path w="57424" h="32910" extrusionOk="0">
                  <a:moveTo>
                    <a:pt x="28944" y="1"/>
                  </a:moveTo>
                  <a:cubicBezTo>
                    <a:pt x="22122" y="1"/>
                    <a:pt x="16586" y="5513"/>
                    <a:pt x="16586" y="12347"/>
                  </a:cubicBezTo>
                  <a:cubicBezTo>
                    <a:pt x="16586" y="14645"/>
                    <a:pt x="17217" y="16836"/>
                    <a:pt x="18312" y="18622"/>
                  </a:cubicBezTo>
                  <a:lnTo>
                    <a:pt x="6441" y="18622"/>
                  </a:lnTo>
                  <a:lnTo>
                    <a:pt x="0" y="25861"/>
                  </a:lnTo>
                  <a:lnTo>
                    <a:pt x="6441" y="32909"/>
                  </a:lnTo>
                  <a:lnTo>
                    <a:pt x="50995" y="32909"/>
                  </a:lnTo>
                  <a:lnTo>
                    <a:pt x="57424" y="25623"/>
                  </a:lnTo>
                  <a:lnTo>
                    <a:pt x="50995" y="18622"/>
                  </a:lnTo>
                  <a:lnTo>
                    <a:pt x="39588" y="18622"/>
                  </a:lnTo>
                  <a:cubicBezTo>
                    <a:pt x="40684" y="16836"/>
                    <a:pt x="41303" y="14645"/>
                    <a:pt x="41303" y="12347"/>
                  </a:cubicBezTo>
                  <a:cubicBezTo>
                    <a:pt x="41303" y="5525"/>
                    <a:pt x="35778" y="1"/>
                    <a:pt x="28944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9" name="Google Shape;2129;p40"/>
            <p:cNvSpPr/>
            <p:nvPr/>
          </p:nvSpPr>
          <p:spPr>
            <a:xfrm>
              <a:off x="5223700" y="2170275"/>
              <a:ext cx="481050" cy="480750"/>
            </a:xfrm>
            <a:custGeom>
              <a:avLst/>
              <a:gdLst/>
              <a:ahLst/>
              <a:cxnLst/>
              <a:rect l="l" t="t" r="r" b="b"/>
              <a:pathLst>
                <a:path w="19242" h="19230" extrusionOk="0">
                  <a:moveTo>
                    <a:pt x="9621" y="1"/>
                  </a:moveTo>
                  <a:cubicBezTo>
                    <a:pt x="4311" y="1"/>
                    <a:pt x="1" y="4311"/>
                    <a:pt x="1" y="9621"/>
                  </a:cubicBezTo>
                  <a:cubicBezTo>
                    <a:pt x="1" y="14931"/>
                    <a:pt x="4311" y="19230"/>
                    <a:pt x="9621" y="19230"/>
                  </a:cubicBezTo>
                  <a:cubicBezTo>
                    <a:pt x="14931" y="19230"/>
                    <a:pt x="19241" y="14931"/>
                    <a:pt x="19241" y="9621"/>
                  </a:cubicBezTo>
                  <a:cubicBezTo>
                    <a:pt x="19241" y="4311"/>
                    <a:pt x="14931" y="1"/>
                    <a:pt x="9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0" name="Google Shape;2130;p40"/>
            <p:cNvSpPr/>
            <p:nvPr/>
          </p:nvSpPr>
          <p:spPr>
            <a:xfrm>
              <a:off x="5261200" y="2207800"/>
              <a:ext cx="406025" cy="405725"/>
            </a:xfrm>
            <a:custGeom>
              <a:avLst/>
              <a:gdLst/>
              <a:ahLst/>
              <a:cxnLst/>
              <a:rect l="l" t="t" r="r" b="b"/>
              <a:pathLst>
                <a:path w="16241" h="16229" extrusionOk="0">
                  <a:moveTo>
                    <a:pt x="8121" y="429"/>
                  </a:moveTo>
                  <a:cubicBezTo>
                    <a:pt x="12360" y="429"/>
                    <a:pt x="15812" y="3882"/>
                    <a:pt x="15812" y="8120"/>
                  </a:cubicBezTo>
                  <a:cubicBezTo>
                    <a:pt x="15812" y="12359"/>
                    <a:pt x="12360" y="15800"/>
                    <a:pt x="8121" y="15800"/>
                  </a:cubicBezTo>
                  <a:cubicBezTo>
                    <a:pt x="3882" y="15800"/>
                    <a:pt x="441" y="12359"/>
                    <a:pt x="441" y="8120"/>
                  </a:cubicBezTo>
                  <a:cubicBezTo>
                    <a:pt x="441" y="3882"/>
                    <a:pt x="3882" y="429"/>
                    <a:pt x="8121" y="429"/>
                  </a:cubicBezTo>
                  <a:close/>
                  <a:moveTo>
                    <a:pt x="8121" y="0"/>
                  </a:moveTo>
                  <a:cubicBezTo>
                    <a:pt x="3644" y="0"/>
                    <a:pt x="1" y="3643"/>
                    <a:pt x="1" y="8120"/>
                  </a:cubicBezTo>
                  <a:cubicBezTo>
                    <a:pt x="1" y="12597"/>
                    <a:pt x="3644" y="16228"/>
                    <a:pt x="8121" y="16228"/>
                  </a:cubicBezTo>
                  <a:cubicBezTo>
                    <a:pt x="12598" y="16228"/>
                    <a:pt x="16241" y="12597"/>
                    <a:pt x="16241" y="8120"/>
                  </a:cubicBezTo>
                  <a:cubicBezTo>
                    <a:pt x="16241" y="3643"/>
                    <a:pt x="12598" y="0"/>
                    <a:pt x="812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31" name="Google Shape;2131;p40"/>
            <p:cNvGrpSpPr/>
            <p:nvPr/>
          </p:nvGrpSpPr>
          <p:grpSpPr>
            <a:xfrm>
              <a:off x="4934975" y="1996450"/>
              <a:ext cx="1032600" cy="533725"/>
              <a:chOff x="4934975" y="1996450"/>
              <a:chExt cx="1032600" cy="533725"/>
            </a:xfrm>
          </p:grpSpPr>
          <p:sp>
            <p:nvSpPr>
              <p:cNvPr id="2132" name="Google Shape;2132;p40"/>
              <p:cNvSpPr/>
              <p:nvPr/>
            </p:nvSpPr>
            <p:spPr>
              <a:xfrm>
                <a:off x="4934975" y="1996450"/>
                <a:ext cx="993900" cy="511700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0468" extrusionOk="0">
                    <a:moveTo>
                      <a:pt x="21015" y="1"/>
                    </a:moveTo>
                    <a:cubicBezTo>
                      <a:pt x="11871" y="1"/>
                      <a:pt x="4442" y="7430"/>
                      <a:pt x="4442" y="16574"/>
                    </a:cubicBezTo>
                    <a:cubicBezTo>
                      <a:pt x="4442" y="17741"/>
                      <a:pt x="4561" y="18896"/>
                      <a:pt x="4811" y="20039"/>
                    </a:cubicBezTo>
                    <a:lnTo>
                      <a:pt x="1" y="20039"/>
                    </a:lnTo>
                    <a:lnTo>
                      <a:pt x="1" y="20432"/>
                    </a:lnTo>
                    <a:lnTo>
                      <a:pt x="5299" y="20432"/>
                    </a:lnTo>
                    <a:lnTo>
                      <a:pt x="5239" y="20182"/>
                    </a:lnTo>
                    <a:cubicBezTo>
                      <a:pt x="4978" y="19003"/>
                      <a:pt x="4835" y="17789"/>
                      <a:pt x="4835" y="16574"/>
                    </a:cubicBezTo>
                    <a:cubicBezTo>
                      <a:pt x="4835" y="7645"/>
                      <a:pt x="12097" y="394"/>
                      <a:pt x="21015" y="394"/>
                    </a:cubicBezTo>
                    <a:cubicBezTo>
                      <a:pt x="29933" y="394"/>
                      <a:pt x="37196" y="7645"/>
                      <a:pt x="37196" y="16574"/>
                    </a:cubicBezTo>
                    <a:cubicBezTo>
                      <a:pt x="37196" y="17801"/>
                      <a:pt x="37053" y="19039"/>
                      <a:pt x="36779" y="20229"/>
                    </a:cubicBezTo>
                    <a:lnTo>
                      <a:pt x="36720" y="20468"/>
                    </a:lnTo>
                    <a:lnTo>
                      <a:pt x="39756" y="20468"/>
                    </a:lnTo>
                    <a:lnTo>
                      <a:pt x="39756" y="20075"/>
                    </a:lnTo>
                    <a:lnTo>
                      <a:pt x="37220" y="20075"/>
                    </a:lnTo>
                    <a:cubicBezTo>
                      <a:pt x="37458" y="18932"/>
                      <a:pt x="37589" y="17753"/>
                      <a:pt x="37589" y="16574"/>
                    </a:cubicBezTo>
                    <a:cubicBezTo>
                      <a:pt x="37589" y="7430"/>
                      <a:pt x="30147" y="1"/>
                      <a:pt x="21015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33" name="Google Shape;2133;p40"/>
              <p:cNvSpPr/>
              <p:nvPr/>
            </p:nvSpPr>
            <p:spPr>
              <a:xfrm>
                <a:off x="5920825" y="2476275"/>
                <a:ext cx="467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156" extrusionOk="0">
                    <a:moveTo>
                      <a:pt x="0" y="1"/>
                    </a:moveTo>
                    <a:lnTo>
                      <a:pt x="0" y="2156"/>
                    </a:lnTo>
                    <a:lnTo>
                      <a:pt x="1869" y="10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37" name="Google Shape;2137;p40"/>
            <p:cNvSpPr/>
            <p:nvPr/>
          </p:nvSpPr>
          <p:spPr>
            <a:xfrm>
              <a:off x="5427300" y="1868175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20" y="0"/>
                  </a:moveTo>
                  <a:cubicBezTo>
                    <a:pt x="501" y="0"/>
                    <a:pt x="1" y="500"/>
                    <a:pt x="1" y="1119"/>
                  </a:cubicBezTo>
                  <a:cubicBezTo>
                    <a:pt x="1" y="1738"/>
                    <a:pt x="501" y="2239"/>
                    <a:pt x="1120" y="2239"/>
                  </a:cubicBezTo>
                  <a:cubicBezTo>
                    <a:pt x="1739" y="2239"/>
                    <a:pt x="2239" y="1738"/>
                    <a:pt x="2239" y="1119"/>
                  </a:cubicBezTo>
                  <a:cubicBezTo>
                    <a:pt x="2239" y="500"/>
                    <a:pt x="1739" y="0"/>
                    <a:pt x="112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8" name="Google Shape;2138;p40"/>
            <p:cNvSpPr/>
            <p:nvPr/>
          </p:nvSpPr>
          <p:spPr>
            <a:xfrm>
              <a:off x="5427300" y="1746125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20" y="1"/>
                  </a:moveTo>
                  <a:cubicBezTo>
                    <a:pt x="501" y="1"/>
                    <a:pt x="1" y="501"/>
                    <a:pt x="1" y="1120"/>
                  </a:cubicBezTo>
                  <a:cubicBezTo>
                    <a:pt x="1" y="1739"/>
                    <a:pt x="501" y="2239"/>
                    <a:pt x="1120" y="2239"/>
                  </a:cubicBezTo>
                  <a:cubicBezTo>
                    <a:pt x="1739" y="2239"/>
                    <a:pt x="2239" y="1739"/>
                    <a:pt x="2239" y="1120"/>
                  </a:cubicBezTo>
                  <a:cubicBezTo>
                    <a:pt x="2239" y="501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9" name="Google Shape;2139;p40"/>
            <p:cNvSpPr/>
            <p:nvPr/>
          </p:nvSpPr>
          <p:spPr>
            <a:xfrm>
              <a:off x="5427300" y="1624100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20" y="0"/>
                  </a:moveTo>
                  <a:cubicBezTo>
                    <a:pt x="501" y="0"/>
                    <a:pt x="1" y="500"/>
                    <a:pt x="1" y="1119"/>
                  </a:cubicBezTo>
                  <a:cubicBezTo>
                    <a:pt x="1" y="1738"/>
                    <a:pt x="501" y="2238"/>
                    <a:pt x="1120" y="2238"/>
                  </a:cubicBezTo>
                  <a:cubicBezTo>
                    <a:pt x="1739" y="2238"/>
                    <a:pt x="2239" y="1738"/>
                    <a:pt x="2239" y="1119"/>
                  </a:cubicBezTo>
                  <a:cubicBezTo>
                    <a:pt x="2239" y="500"/>
                    <a:pt x="1739" y="0"/>
                    <a:pt x="112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0" name="Google Shape;2140;p40"/>
            <p:cNvSpPr/>
            <p:nvPr/>
          </p:nvSpPr>
          <p:spPr>
            <a:xfrm>
              <a:off x="5416000" y="1367800"/>
              <a:ext cx="78300" cy="78325"/>
            </a:xfrm>
            <a:custGeom>
              <a:avLst/>
              <a:gdLst/>
              <a:ahLst/>
              <a:cxnLst/>
              <a:rect l="l" t="t" r="r" b="b"/>
              <a:pathLst>
                <a:path w="3132" h="3133" extrusionOk="0">
                  <a:moveTo>
                    <a:pt x="1572" y="1"/>
                  </a:moveTo>
                  <a:cubicBezTo>
                    <a:pt x="703" y="1"/>
                    <a:pt x="0" y="703"/>
                    <a:pt x="0" y="1560"/>
                  </a:cubicBezTo>
                  <a:cubicBezTo>
                    <a:pt x="0" y="2430"/>
                    <a:pt x="703" y="3132"/>
                    <a:pt x="1572" y="3132"/>
                  </a:cubicBezTo>
                  <a:cubicBezTo>
                    <a:pt x="2429" y="3132"/>
                    <a:pt x="3132" y="2430"/>
                    <a:pt x="3132" y="1560"/>
                  </a:cubicBezTo>
                  <a:cubicBezTo>
                    <a:pt x="3132" y="703"/>
                    <a:pt x="2429" y="1"/>
                    <a:pt x="1572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41" name="Google Shape;2141;p40"/>
            <p:cNvGrpSpPr/>
            <p:nvPr/>
          </p:nvGrpSpPr>
          <p:grpSpPr>
            <a:xfrm>
              <a:off x="5329375" y="2261375"/>
              <a:ext cx="274450" cy="241725"/>
              <a:chOff x="5329375" y="2261375"/>
              <a:chExt cx="274450" cy="241725"/>
            </a:xfrm>
          </p:grpSpPr>
          <p:sp>
            <p:nvSpPr>
              <p:cNvPr id="2142" name="Google Shape;2142;p40"/>
              <p:cNvSpPr/>
              <p:nvPr/>
            </p:nvSpPr>
            <p:spPr>
              <a:xfrm>
                <a:off x="5443975" y="2261375"/>
                <a:ext cx="509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037" extrusionOk="0">
                    <a:moveTo>
                      <a:pt x="1012" y="0"/>
                    </a:moveTo>
                    <a:cubicBezTo>
                      <a:pt x="453" y="0"/>
                      <a:pt x="0" y="453"/>
                      <a:pt x="0" y="1024"/>
                    </a:cubicBezTo>
                    <a:cubicBezTo>
                      <a:pt x="0" y="1584"/>
                      <a:pt x="453" y="2036"/>
                      <a:pt x="1012" y="2036"/>
                    </a:cubicBezTo>
                    <a:cubicBezTo>
                      <a:pt x="1584" y="2036"/>
                      <a:pt x="2036" y="1584"/>
                      <a:pt x="2036" y="1024"/>
                    </a:cubicBezTo>
                    <a:cubicBezTo>
                      <a:pt x="2036" y="453"/>
                      <a:pt x="1584" y="0"/>
                      <a:pt x="1012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3" name="Google Shape;2143;p40"/>
              <p:cNvSpPr/>
              <p:nvPr/>
            </p:nvSpPr>
            <p:spPr>
              <a:xfrm>
                <a:off x="5428800" y="2311675"/>
                <a:ext cx="8127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1632" extrusionOk="0">
                    <a:moveTo>
                      <a:pt x="1619" y="0"/>
                    </a:moveTo>
                    <a:cubicBezTo>
                      <a:pt x="726" y="0"/>
                      <a:pt x="0" y="727"/>
                      <a:pt x="0" y="1632"/>
                    </a:cubicBezTo>
                    <a:lnTo>
                      <a:pt x="3251" y="1632"/>
                    </a:lnTo>
                    <a:cubicBezTo>
                      <a:pt x="3251" y="727"/>
                      <a:pt x="2524" y="0"/>
                      <a:pt x="161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4" name="Google Shape;2144;p40"/>
              <p:cNvSpPr/>
              <p:nvPr/>
            </p:nvSpPr>
            <p:spPr>
              <a:xfrm>
                <a:off x="5344850" y="2411975"/>
                <a:ext cx="50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049" extrusionOk="0">
                    <a:moveTo>
                      <a:pt x="1013" y="1"/>
                    </a:moveTo>
                    <a:cubicBezTo>
                      <a:pt x="453" y="1"/>
                      <a:pt x="1" y="465"/>
                      <a:pt x="1" y="1025"/>
                    </a:cubicBezTo>
                    <a:cubicBezTo>
                      <a:pt x="1" y="1584"/>
                      <a:pt x="453" y="2049"/>
                      <a:pt x="1013" y="2049"/>
                    </a:cubicBezTo>
                    <a:cubicBezTo>
                      <a:pt x="1572" y="2049"/>
                      <a:pt x="2037" y="1584"/>
                      <a:pt x="2037" y="1025"/>
                    </a:cubicBezTo>
                    <a:cubicBezTo>
                      <a:pt x="2037" y="465"/>
                      <a:pt x="1572" y="1"/>
                      <a:pt x="1013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5" name="Google Shape;2145;p40"/>
              <p:cNvSpPr/>
              <p:nvPr/>
            </p:nvSpPr>
            <p:spPr>
              <a:xfrm>
                <a:off x="5329375" y="2462275"/>
                <a:ext cx="8157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633" extrusionOk="0">
                    <a:moveTo>
                      <a:pt x="1632" y="1"/>
                    </a:moveTo>
                    <a:cubicBezTo>
                      <a:pt x="739" y="1"/>
                      <a:pt x="0" y="739"/>
                      <a:pt x="0" y="1632"/>
                    </a:cubicBezTo>
                    <a:lnTo>
                      <a:pt x="3263" y="1632"/>
                    </a:lnTo>
                    <a:cubicBezTo>
                      <a:pt x="3263" y="739"/>
                      <a:pt x="2537" y="1"/>
                      <a:pt x="1632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6" name="Google Shape;2146;p40"/>
              <p:cNvSpPr/>
              <p:nvPr/>
            </p:nvSpPr>
            <p:spPr>
              <a:xfrm>
                <a:off x="5537425" y="2411975"/>
                <a:ext cx="50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049" extrusionOk="0">
                    <a:moveTo>
                      <a:pt x="1025" y="1"/>
                    </a:moveTo>
                    <a:cubicBezTo>
                      <a:pt x="453" y="1"/>
                      <a:pt x="1" y="465"/>
                      <a:pt x="1" y="1025"/>
                    </a:cubicBezTo>
                    <a:cubicBezTo>
                      <a:pt x="1" y="1584"/>
                      <a:pt x="453" y="2049"/>
                      <a:pt x="1025" y="2049"/>
                    </a:cubicBezTo>
                    <a:cubicBezTo>
                      <a:pt x="1584" y="2049"/>
                      <a:pt x="2037" y="1584"/>
                      <a:pt x="2037" y="1025"/>
                    </a:cubicBezTo>
                    <a:cubicBezTo>
                      <a:pt x="2037" y="465"/>
                      <a:pt x="1584" y="1"/>
                      <a:pt x="1025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7" name="Google Shape;2147;p40"/>
              <p:cNvSpPr/>
              <p:nvPr/>
            </p:nvSpPr>
            <p:spPr>
              <a:xfrm>
                <a:off x="5522250" y="2462275"/>
                <a:ext cx="8157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633" extrusionOk="0">
                    <a:moveTo>
                      <a:pt x="1632" y="1"/>
                    </a:moveTo>
                    <a:cubicBezTo>
                      <a:pt x="727" y="1"/>
                      <a:pt x="1" y="739"/>
                      <a:pt x="1" y="1632"/>
                    </a:cubicBezTo>
                    <a:lnTo>
                      <a:pt x="3263" y="1632"/>
                    </a:lnTo>
                    <a:cubicBezTo>
                      <a:pt x="3263" y="739"/>
                      <a:pt x="2525" y="1"/>
                      <a:pt x="1632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8" name="Google Shape;2148;p40"/>
              <p:cNvSpPr/>
              <p:nvPr/>
            </p:nvSpPr>
            <p:spPr>
              <a:xfrm>
                <a:off x="5421050" y="2362875"/>
                <a:ext cx="5152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692" extrusionOk="0">
                    <a:moveTo>
                      <a:pt x="1941" y="0"/>
                    </a:moveTo>
                    <a:cubicBezTo>
                      <a:pt x="1882" y="0"/>
                      <a:pt x="1822" y="48"/>
                      <a:pt x="1822" y="119"/>
                    </a:cubicBezTo>
                    <a:lnTo>
                      <a:pt x="1822" y="2203"/>
                    </a:lnTo>
                    <a:lnTo>
                      <a:pt x="72" y="3477"/>
                    </a:lnTo>
                    <a:cubicBezTo>
                      <a:pt x="13" y="3525"/>
                      <a:pt x="1" y="3596"/>
                      <a:pt x="48" y="3644"/>
                    </a:cubicBezTo>
                    <a:cubicBezTo>
                      <a:pt x="60" y="3679"/>
                      <a:pt x="96" y="3691"/>
                      <a:pt x="132" y="3691"/>
                    </a:cubicBezTo>
                    <a:cubicBezTo>
                      <a:pt x="155" y="3691"/>
                      <a:pt x="179" y="3679"/>
                      <a:pt x="203" y="3667"/>
                    </a:cubicBezTo>
                    <a:lnTo>
                      <a:pt x="2060" y="2322"/>
                    </a:lnTo>
                    <a:lnTo>
                      <a:pt x="2060" y="119"/>
                    </a:lnTo>
                    <a:cubicBezTo>
                      <a:pt x="2060" y="48"/>
                      <a:pt x="2001" y="0"/>
                      <a:pt x="194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49" name="Google Shape;2149;p40"/>
              <p:cNvSpPr/>
              <p:nvPr/>
            </p:nvSpPr>
            <p:spPr>
              <a:xfrm>
                <a:off x="5466300" y="2416550"/>
                <a:ext cx="5180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5" extrusionOk="0">
                    <a:moveTo>
                      <a:pt x="133" y="0"/>
                    </a:moveTo>
                    <a:cubicBezTo>
                      <a:pt x="95" y="0"/>
                      <a:pt x="58" y="19"/>
                      <a:pt x="36" y="56"/>
                    </a:cubicBezTo>
                    <a:cubicBezTo>
                      <a:pt x="0" y="104"/>
                      <a:pt x="12" y="175"/>
                      <a:pt x="60" y="211"/>
                    </a:cubicBezTo>
                    <a:lnTo>
                      <a:pt x="1870" y="1520"/>
                    </a:lnTo>
                    <a:cubicBezTo>
                      <a:pt x="1893" y="1532"/>
                      <a:pt x="1917" y="1544"/>
                      <a:pt x="1941" y="1544"/>
                    </a:cubicBezTo>
                    <a:cubicBezTo>
                      <a:pt x="1977" y="1544"/>
                      <a:pt x="2013" y="1532"/>
                      <a:pt x="2024" y="1497"/>
                    </a:cubicBezTo>
                    <a:cubicBezTo>
                      <a:pt x="2072" y="1449"/>
                      <a:pt x="2060" y="1378"/>
                      <a:pt x="2001" y="1330"/>
                    </a:cubicBezTo>
                    <a:lnTo>
                      <a:pt x="203" y="20"/>
                    </a:lnTo>
                    <a:cubicBezTo>
                      <a:pt x="180" y="7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50" name="Google Shape;2150;p40"/>
            <p:cNvSpPr txBox="1"/>
            <p:nvPr/>
          </p:nvSpPr>
          <p:spPr>
            <a:xfrm>
              <a:off x="4905656" y="2108344"/>
              <a:ext cx="1178100" cy="848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5400" b="1" dirty="0">
                  <a:solidFill>
                    <a:srgbClr val="0070C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5400" b="1" dirty="0">
                <a:solidFill>
                  <a:srgbClr val="0070C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153" name="Google Shape;2153;p40"/>
          <p:cNvGrpSpPr/>
          <p:nvPr/>
        </p:nvGrpSpPr>
        <p:grpSpPr>
          <a:xfrm>
            <a:off x="2762403" y="1974393"/>
            <a:ext cx="1868381" cy="2168399"/>
            <a:chOff x="2775375" y="1972101"/>
            <a:chExt cx="1868381" cy="2168399"/>
          </a:xfrm>
        </p:grpSpPr>
        <p:sp>
          <p:nvSpPr>
            <p:cNvPr id="2157" name="Google Shape;2157;p40"/>
            <p:cNvSpPr/>
            <p:nvPr/>
          </p:nvSpPr>
          <p:spPr>
            <a:xfrm>
              <a:off x="2981175" y="2567050"/>
              <a:ext cx="1435600" cy="823350"/>
            </a:xfrm>
            <a:custGeom>
              <a:avLst/>
              <a:gdLst/>
              <a:ahLst/>
              <a:cxnLst/>
              <a:rect l="l" t="t" r="r" b="b"/>
              <a:pathLst>
                <a:path w="57424" h="32934" extrusionOk="0">
                  <a:moveTo>
                    <a:pt x="6441" y="1"/>
                  </a:moveTo>
                  <a:lnTo>
                    <a:pt x="0" y="7061"/>
                  </a:lnTo>
                  <a:lnTo>
                    <a:pt x="6441" y="14288"/>
                  </a:lnTo>
                  <a:lnTo>
                    <a:pt x="18288" y="14288"/>
                  </a:lnTo>
                  <a:cubicBezTo>
                    <a:pt x="17205" y="16074"/>
                    <a:pt x="16585" y="18277"/>
                    <a:pt x="16585" y="20575"/>
                  </a:cubicBezTo>
                  <a:cubicBezTo>
                    <a:pt x="16585" y="27397"/>
                    <a:pt x="22122" y="32934"/>
                    <a:pt x="28944" y="32934"/>
                  </a:cubicBezTo>
                  <a:cubicBezTo>
                    <a:pt x="35778" y="32934"/>
                    <a:pt x="41315" y="27397"/>
                    <a:pt x="41315" y="20563"/>
                  </a:cubicBezTo>
                  <a:cubicBezTo>
                    <a:pt x="41315" y="18277"/>
                    <a:pt x="40684" y="16086"/>
                    <a:pt x="39600" y="14300"/>
                  </a:cubicBezTo>
                  <a:lnTo>
                    <a:pt x="50995" y="14300"/>
                  </a:lnTo>
                  <a:lnTo>
                    <a:pt x="57424" y="7299"/>
                  </a:lnTo>
                  <a:lnTo>
                    <a:pt x="50995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58" name="Google Shape;2158;p40"/>
            <p:cNvSpPr/>
            <p:nvPr/>
          </p:nvSpPr>
          <p:spPr>
            <a:xfrm>
              <a:off x="3466350" y="2841800"/>
              <a:ext cx="481025" cy="481025"/>
            </a:xfrm>
            <a:custGeom>
              <a:avLst/>
              <a:gdLst/>
              <a:ahLst/>
              <a:cxnLst/>
              <a:rect l="l" t="t" r="r" b="b"/>
              <a:pathLst>
                <a:path w="19241" h="19241" extrusionOk="0">
                  <a:moveTo>
                    <a:pt x="9621" y="0"/>
                  </a:moveTo>
                  <a:cubicBezTo>
                    <a:pt x="4310" y="0"/>
                    <a:pt x="0" y="4310"/>
                    <a:pt x="0" y="9621"/>
                  </a:cubicBezTo>
                  <a:cubicBezTo>
                    <a:pt x="0" y="14931"/>
                    <a:pt x="4310" y="19241"/>
                    <a:pt x="9621" y="19241"/>
                  </a:cubicBezTo>
                  <a:cubicBezTo>
                    <a:pt x="14931" y="19241"/>
                    <a:pt x="19241" y="14931"/>
                    <a:pt x="19241" y="9621"/>
                  </a:cubicBezTo>
                  <a:cubicBezTo>
                    <a:pt x="19241" y="4310"/>
                    <a:pt x="14931" y="0"/>
                    <a:pt x="9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59" name="Google Shape;2159;p40"/>
            <p:cNvSpPr/>
            <p:nvPr/>
          </p:nvSpPr>
          <p:spPr>
            <a:xfrm>
              <a:off x="3503850" y="2879300"/>
              <a:ext cx="406025" cy="406025"/>
            </a:xfrm>
            <a:custGeom>
              <a:avLst/>
              <a:gdLst/>
              <a:ahLst/>
              <a:cxnLst/>
              <a:rect l="l" t="t" r="r" b="b"/>
              <a:pathLst>
                <a:path w="16241" h="16241" extrusionOk="0">
                  <a:moveTo>
                    <a:pt x="8121" y="441"/>
                  </a:moveTo>
                  <a:cubicBezTo>
                    <a:pt x="12359" y="441"/>
                    <a:pt x="15800" y="3882"/>
                    <a:pt x="15800" y="8121"/>
                  </a:cubicBezTo>
                  <a:cubicBezTo>
                    <a:pt x="15800" y="12359"/>
                    <a:pt x="12359" y="15812"/>
                    <a:pt x="8121" y="15812"/>
                  </a:cubicBezTo>
                  <a:cubicBezTo>
                    <a:pt x="3882" y="15812"/>
                    <a:pt x="429" y="12359"/>
                    <a:pt x="429" y="8121"/>
                  </a:cubicBezTo>
                  <a:cubicBezTo>
                    <a:pt x="429" y="3882"/>
                    <a:pt x="3882" y="441"/>
                    <a:pt x="8121" y="441"/>
                  </a:cubicBezTo>
                  <a:close/>
                  <a:moveTo>
                    <a:pt x="8121" y="1"/>
                  </a:moveTo>
                  <a:cubicBezTo>
                    <a:pt x="3644" y="1"/>
                    <a:pt x="0" y="3644"/>
                    <a:pt x="0" y="8121"/>
                  </a:cubicBezTo>
                  <a:cubicBezTo>
                    <a:pt x="0" y="12597"/>
                    <a:pt x="3644" y="16241"/>
                    <a:pt x="8121" y="16241"/>
                  </a:cubicBezTo>
                  <a:cubicBezTo>
                    <a:pt x="12597" y="16241"/>
                    <a:pt x="16241" y="12597"/>
                    <a:pt x="16241" y="8121"/>
                  </a:cubicBezTo>
                  <a:cubicBezTo>
                    <a:pt x="16241" y="3644"/>
                    <a:pt x="12597" y="1"/>
                    <a:pt x="8121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60" name="Google Shape;2160;p40"/>
            <p:cNvGrpSpPr/>
            <p:nvPr/>
          </p:nvGrpSpPr>
          <p:grpSpPr>
            <a:xfrm>
              <a:off x="3177025" y="2957575"/>
              <a:ext cx="1032600" cy="533725"/>
              <a:chOff x="3177025" y="2957575"/>
              <a:chExt cx="1032600" cy="533725"/>
            </a:xfrm>
          </p:grpSpPr>
          <p:sp>
            <p:nvSpPr>
              <p:cNvPr id="2161" name="Google Shape;2161;p40"/>
              <p:cNvSpPr/>
              <p:nvPr/>
            </p:nvSpPr>
            <p:spPr>
              <a:xfrm>
                <a:off x="3177025" y="2979600"/>
                <a:ext cx="993600" cy="511700"/>
              </a:xfrm>
              <a:custGeom>
                <a:avLst/>
                <a:gdLst/>
                <a:ahLst/>
                <a:cxnLst/>
                <a:rect l="l" t="t" r="r" b="b"/>
                <a:pathLst>
                  <a:path w="39744" h="20468" extrusionOk="0">
                    <a:moveTo>
                      <a:pt x="36719" y="1"/>
                    </a:moveTo>
                    <a:lnTo>
                      <a:pt x="36767" y="239"/>
                    </a:lnTo>
                    <a:cubicBezTo>
                      <a:pt x="37041" y="1442"/>
                      <a:pt x="37184" y="2668"/>
                      <a:pt x="37184" y="3894"/>
                    </a:cubicBezTo>
                    <a:cubicBezTo>
                      <a:pt x="37184" y="12824"/>
                      <a:pt x="29933" y="20075"/>
                      <a:pt x="21003" y="20075"/>
                    </a:cubicBezTo>
                    <a:cubicBezTo>
                      <a:pt x="12085" y="20075"/>
                      <a:pt x="4834" y="12824"/>
                      <a:pt x="4834" y="3894"/>
                    </a:cubicBezTo>
                    <a:cubicBezTo>
                      <a:pt x="4834" y="2680"/>
                      <a:pt x="4965" y="1465"/>
                      <a:pt x="5239" y="287"/>
                    </a:cubicBezTo>
                    <a:lnTo>
                      <a:pt x="5287" y="37"/>
                    </a:lnTo>
                    <a:lnTo>
                      <a:pt x="0" y="37"/>
                    </a:lnTo>
                    <a:lnTo>
                      <a:pt x="0" y="442"/>
                    </a:lnTo>
                    <a:lnTo>
                      <a:pt x="4799" y="442"/>
                    </a:lnTo>
                    <a:cubicBezTo>
                      <a:pt x="4560" y="1573"/>
                      <a:pt x="4441" y="2728"/>
                      <a:pt x="4441" y="3894"/>
                    </a:cubicBezTo>
                    <a:cubicBezTo>
                      <a:pt x="4441" y="13038"/>
                      <a:pt x="11871" y="20468"/>
                      <a:pt x="21003" y="20468"/>
                    </a:cubicBezTo>
                    <a:cubicBezTo>
                      <a:pt x="30147" y="20468"/>
                      <a:pt x="37577" y="13038"/>
                      <a:pt x="37577" y="3894"/>
                    </a:cubicBezTo>
                    <a:cubicBezTo>
                      <a:pt x="37577" y="2716"/>
                      <a:pt x="37457" y="1537"/>
                      <a:pt x="37207" y="394"/>
                    </a:cubicBezTo>
                    <a:lnTo>
                      <a:pt x="39743" y="394"/>
                    </a:lnTo>
                    <a:lnTo>
                      <a:pt x="39743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62" name="Google Shape;2162;p40"/>
              <p:cNvSpPr/>
              <p:nvPr/>
            </p:nvSpPr>
            <p:spPr>
              <a:xfrm>
                <a:off x="4162850" y="2957575"/>
                <a:ext cx="467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156" extrusionOk="0">
                    <a:moveTo>
                      <a:pt x="1" y="1"/>
                    </a:moveTo>
                    <a:lnTo>
                      <a:pt x="1" y="2156"/>
                    </a:lnTo>
                    <a:lnTo>
                      <a:pt x="1870" y="10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63" name="Google Shape;2163;p40"/>
            <p:cNvSpPr/>
            <p:nvPr/>
          </p:nvSpPr>
          <p:spPr>
            <a:xfrm>
              <a:off x="3663100" y="3584150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39"/>
                    <a:pt x="500" y="2239"/>
                    <a:pt x="1119" y="2239"/>
                  </a:cubicBezTo>
                  <a:cubicBezTo>
                    <a:pt x="1739" y="2239"/>
                    <a:pt x="2239" y="1739"/>
                    <a:pt x="2239" y="1120"/>
                  </a:cubicBezTo>
                  <a:cubicBezTo>
                    <a:pt x="2239" y="501"/>
                    <a:pt x="1739" y="1"/>
                    <a:pt x="1119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64" name="Google Shape;2164;p40"/>
            <p:cNvSpPr/>
            <p:nvPr/>
          </p:nvSpPr>
          <p:spPr>
            <a:xfrm>
              <a:off x="3663100" y="3706200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0"/>
                  </a:moveTo>
                  <a:cubicBezTo>
                    <a:pt x="500" y="0"/>
                    <a:pt x="0" y="500"/>
                    <a:pt x="0" y="1119"/>
                  </a:cubicBezTo>
                  <a:cubicBezTo>
                    <a:pt x="0" y="1738"/>
                    <a:pt x="500" y="2238"/>
                    <a:pt x="1119" y="2238"/>
                  </a:cubicBezTo>
                  <a:cubicBezTo>
                    <a:pt x="1739" y="2238"/>
                    <a:pt x="2239" y="1738"/>
                    <a:pt x="2239" y="1119"/>
                  </a:cubicBezTo>
                  <a:cubicBezTo>
                    <a:pt x="2239" y="500"/>
                    <a:pt x="1739" y="0"/>
                    <a:pt x="111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65" name="Google Shape;2165;p40"/>
            <p:cNvSpPr/>
            <p:nvPr/>
          </p:nvSpPr>
          <p:spPr>
            <a:xfrm>
              <a:off x="3663100" y="3828225"/>
              <a:ext cx="55975" cy="5597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39"/>
                    <a:pt x="500" y="2239"/>
                    <a:pt x="1119" y="2239"/>
                  </a:cubicBezTo>
                  <a:cubicBezTo>
                    <a:pt x="1739" y="2239"/>
                    <a:pt x="2239" y="1739"/>
                    <a:pt x="2239" y="1120"/>
                  </a:cubicBezTo>
                  <a:cubicBezTo>
                    <a:pt x="2239" y="501"/>
                    <a:pt x="1739" y="1"/>
                    <a:pt x="1119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66" name="Google Shape;2166;p40"/>
            <p:cNvSpPr/>
            <p:nvPr/>
          </p:nvSpPr>
          <p:spPr>
            <a:xfrm>
              <a:off x="3652075" y="4062475"/>
              <a:ext cx="78300" cy="78025"/>
            </a:xfrm>
            <a:custGeom>
              <a:avLst/>
              <a:gdLst/>
              <a:ahLst/>
              <a:cxnLst/>
              <a:rect l="l" t="t" r="r" b="b"/>
              <a:pathLst>
                <a:path w="3132" h="3121" extrusionOk="0">
                  <a:moveTo>
                    <a:pt x="1560" y="1"/>
                  </a:moveTo>
                  <a:cubicBezTo>
                    <a:pt x="703" y="1"/>
                    <a:pt x="1" y="691"/>
                    <a:pt x="1" y="1561"/>
                  </a:cubicBezTo>
                  <a:cubicBezTo>
                    <a:pt x="1" y="2418"/>
                    <a:pt x="703" y="3120"/>
                    <a:pt x="1560" y="3120"/>
                  </a:cubicBezTo>
                  <a:cubicBezTo>
                    <a:pt x="2430" y="3120"/>
                    <a:pt x="3132" y="2418"/>
                    <a:pt x="3132" y="1561"/>
                  </a:cubicBezTo>
                  <a:cubicBezTo>
                    <a:pt x="3132" y="691"/>
                    <a:pt x="2430" y="1"/>
                    <a:pt x="156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67" name="Google Shape;2167;p40"/>
            <p:cNvGrpSpPr/>
            <p:nvPr/>
          </p:nvGrpSpPr>
          <p:grpSpPr>
            <a:xfrm>
              <a:off x="3594925" y="2968900"/>
              <a:ext cx="225650" cy="225350"/>
              <a:chOff x="3594925" y="2968900"/>
              <a:chExt cx="225650" cy="225350"/>
            </a:xfrm>
          </p:grpSpPr>
          <p:sp>
            <p:nvSpPr>
              <p:cNvPr id="2168" name="Google Shape;2168;p40"/>
              <p:cNvSpPr/>
              <p:nvPr/>
            </p:nvSpPr>
            <p:spPr>
              <a:xfrm>
                <a:off x="3594925" y="2968900"/>
                <a:ext cx="225650" cy="225350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9014" extrusionOk="0">
                    <a:moveTo>
                      <a:pt x="4513" y="584"/>
                    </a:moveTo>
                    <a:cubicBezTo>
                      <a:pt x="6680" y="584"/>
                      <a:pt x="8442" y="2346"/>
                      <a:pt x="8442" y="4501"/>
                    </a:cubicBezTo>
                    <a:cubicBezTo>
                      <a:pt x="8442" y="6668"/>
                      <a:pt x="6680" y="8430"/>
                      <a:pt x="4513" y="8430"/>
                    </a:cubicBezTo>
                    <a:cubicBezTo>
                      <a:pt x="2346" y="8430"/>
                      <a:pt x="584" y="6668"/>
                      <a:pt x="584" y="4501"/>
                    </a:cubicBezTo>
                    <a:cubicBezTo>
                      <a:pt x="584" y="2346"/>
                      <a:pt x="2346" y="584"/>
                      <a:pt x="4513" y="584"/>
                    </a:cubicBezTo>
                    <a:close/>
                    <a:moveTo>
                      <a:pt x="4513" y="0"/>
                    </a:moveTo>
                    <a:cubicBezTo>
                      <a:pt x="2025" y="0"/>
                      <a:pt x="1" y="2024"/>
                      <a:pt x="1" y="4501"/>
                    </a:cubicBezTo>
                    <a:cubicBezTo>
                      <a:pt x="1" y="6989"/>
                      <a:pt x="2025" y="9013"/>
                      <a:pt x="4513" y="9013"/>
                    </a:cubicBezTo>
                    <a:cubicBezTo>
                      <a:pt x="7002" y="9013"/>
                      <a:pt x="9026" y="6989"/>
                      <a:pt x="9026" y="4501"/>
                    </a:cubicBezTo>
                    <a:cubicBezTo>
                      <a:pt x="9026" y="2024"/>
                      <a:pt x="7002" y="0"/>
                      <a:pt x="4513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69" name="Google Shape;2169;p40"/>
              <p:cNvSpPr/>
              <p:nvPr/>
            </p:nvSpPr>
            <p:spPr>
              <a:xfrm>
                <a:off x="3661900" y="2968900"/>
                <a:ext cx="92000" cy="22535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9014" extrusionOk="0">
                    <a:moveTo>
                      <a:pt x="1834" y="584"/>
                    </a:moveTo>
                    <a:cubicBezTo>
                      <a:pt x="2358" y="584"/>
                      <a:pt x="3096" y="2072"/>
                      <a:pt x="3096" y="4501"/>
                    </a:cubicBezTo>
                    <a:cubicBezTo>
                      <a:pt x="3096" y="6942"/>
                      <a:pt x="2358" y="8430"/>
                      <a:pt x="1834" y="8430"/>
                    </a:cubicBezTo>
                    <a:cubicBezTo>
                      <a:pt x="1310" y="8430"/>
                      <a:pt x="584" y="6942"/>
                      <a:pt x="584" y="4501"/>
                    </a:cubicBezTo>
                    <a:cubicBezTo>
                      <a:pt x="584" y="2072"/>
                      <a:pt x="1310" y="584"/>
                      <a:pt x="1834" y="584"/>
                    </a:cubicBezTo>
                    <a:close/>
                    <a:moveTo>
                      <a:pt x="1834" y="0"/>
                    </a:moveTo>
                    <a:cubicBezTo>
                      <a:pt x="644" y="0"/>
                      <a:pt x="1" y="2322"/>
                      <a:pt x="1" y="4501"/>
                    </a:cubicBezTo>
                    <a:cubicBezTo>
                      <a:pt x="1" y="6692"/>
                      <a:pt x="644" y="9013"/>
                      <a:pt x="1834" y="9013"/>
                    </a:cubicBezTo>
                    <a:cubicBezTo>
                      <a:pt x="3037" y="9013"/>
                      <a:pt x="3680" y="6692"/>
                      <a:pt x="3680" y="4501"/>
                    </a:cubicBezTo>
                    <a:cubicBezTo>
                      <a:pt x="3680" y="2322"/>
                      <a:pt x="3037" y="0"/>
                      <a:pt x="1834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70" name="Google Shape;2170;p40"/>
              <p:cNvSpPr/>
              <p:nvPr/>
            </p:nvSpPr>
            <p:spPr>
              <a:xfrm>
                <a:off x="3611600" y="3032300"/>
                <a:ext cx="1935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7740" y="584"/>
                    </a:lnTo>
                    <a:lnTo>
                      <a:pt x="7740" y="0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71" name="Google Shape;2171;p40"/>
              <p:cNvSpPr/>
              <p:nvPr/>
            </p:nvSpPr>
            <p:spPr>
              <a:xfrm>
                <a:off x="3611600" y="3116825"/>
                <a:ext cx="19350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85" extrusionOk="0">
                    <a:moveTo>
                      <a:pt x="1" y="1"/>
                    </a:moveTo>
                    <a:lnTo>
                      <a:pt x="1" y="584"/>
                    </a:lnTo>
                    <a:lnTo>
                      <a:pt x="7740" y="584"/>
                    </a:lnTo>
                    <a:lnTo>
                      <a:pt x="7740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73" name="Google Shape;2173;p40"/>
            <p:cNvSpPr txBox="1"/>
            <p:nvPr/>
          </p:nvSpPr>
          <p:spPr>
            <a:xfrm>
              <a:off x="2775375" y="1972101"/>
              <a:ext cx="1868381" cy="5564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MX" sz="1600" b="1" dirty="0">
                  <a:solidFill>
                    <a:srgbClr val="C00000"/>
                  </a:solidFill>
                </a:rPr>
                <a:t>Identificación de tablas primarias</a:t>
              </a:r>
            </a:p>
            <a:p>
              <a:pPr algn="ctr"/>
              <a:endParaRPr sz="16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4" name="Google Shape;2174;p40"/>
            <p:cNvSpPr txBox="1"/>
            <p:nvPr/>
          </p:nvSpPr>
          <p:spPr>
            <a:xfrm>
              <a:off x="3105175" y="2569250"/>
              <a:ext cx="1178100" cy="803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5400" b="1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5400" b="1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175" name="Google Shape;2175;p40"/>
          <p:cNvGrpSpPr/>
          <p:nvPr/>
        </p:nvGrpSpPr>
        <p:grpSpPr>
          <a:xfrm>
            <a:off x="626801" y="1934385"/>
            <a:ext cx="5989477" cy="2036053"/>
            <a:chOff x="1216075" y="1367800"/>
            <a:chExt cx="5989477" cy="2036052"/>
          </a:xfrm>
        </p:grpSpPr>
        <p:sp>
          <p:nvSpPr>
            <p:cNvPr id="2179" name="Google Shape;2179;p40"/>
            <p:cNvSpPr/>
            <p:nvPr/>
          </p:nvSpPr>
          <p:spPr>
            <a:xfrm>
              <a:off x="1216075" y="2101525"/>
              <a:ext cx="1435600" cy="822750"/>
            </a:xfrm>
            <a:custGeom>
              <a:avLst/>
              <a:gdLst/>
              <a:ahLst/>
              <a:cxnLst/>
              <a:rect l="l" t="t" r="r" b="b"/>
              <a:pathLst>
                <a:path w="57424" h="32910" extrusionOk="0">
                  <a:moveTo>
                    <a:pt x="28944" y="1"/>
                  </a:moveTo>
                  <a:cubicBezTo>
                    <a:pt x="22122" y="1"/>
                    <a:pt x="16585" y="5513"/>
                    <a:pt x="16585" y="12347"/>
                  </a:cubicBezTo>
                  <a:cubicBezTo>
                    <a:pt x="16585" y="14645"/>
                    <a:pt x="17216" y="16836"/>
                    <a:pt x="18300" y="18622"/>
                  </a:cubicBezTo>
                  <a:lnTo>
                    <a:pt x="6441" y="18622"/>
                  </a:lnTo>
                  <a:lnTo>
                    <a:pt x="0" y="25861"/>
                  </a:lnTo>
                  <a:lnTo>
                    <a:pt x="6441" y="32909"/>
                  </a:lnTo>
                  <a:lnTo>
                    <a:pt x="50994" y="32909"/>
                  </a:lnTo>
                  <a:lnTo>
                    <a:pt x="57424" y="25623"/>
                  </a:lnTo>
                  <a:lnTo>
                    <a:pt x="50994" y="18622"/>
                  </a:lnTo>
                  <a:lnTo>
                    <a:pt x="39588" y="18622"/>
                  </a:lnTo>
                  <a:cubicBezTo>
                    <a:pt x="40672" y="16836"/>
                    <a:pt x="41303" y="14645"/>
                    <a:pt x="41303" y="12347"/>
                  </a:cubicBezTo>
                  <a:cubicBezTo>
                    <a:pt x="41303" y="5525"/>
                    <a:pt x="35778" y="1"/>
                    <a:pt x="28944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1699150" y="2170275"/>
              <a:ext cx="481050" cy="480750"/>
            </a:xfrm>
            <a:custGeom>
              <a:avLst/>
              <a:gdLst/>
              <a:ahLst/>
              <a:cxnLst/>
              <a:rect l="l" t="t" r="r" b="b"/>
              <a:pathLst>
                <a:path w="19242" h="19230" extrusionOk="0">
                  <a:moveTo>
                    <a:pt x="9621" y="1"/>
                  </a:moveTo>
                  <a:cubicBezTo>
                    <a:pt x="4311" y="1"/>
                    <a:pt x="1" y="4311"/>
                    <a:pt x="1" y="9621"/>
                  </a:cubicBezTo>
                  <a:cubicBezTo>
                    <a:pt x="1" y="14931"/>
                    <a:pt x="4311" y="19230"/>
                    <a:pt x="9621" y="19230"/>
                  </a:cubicBezTo>
                  <a:cubicBezTo>
                    <a:pt x="14931" y="19230"/>
                    <a:pt x="19241" y="14931"/>
                    <a:pt x="19241" y="9621"/>
                  </a:cubicBezTo>
                  <a:cubicBezTo>
                    <a:pt x="19241" y="4311"/>
                    <a:pt x="14931" y="1"/>
                    <a:pt x="9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1736675" y="2207800"/>
              <a:ext cx="406025" cy="405725"/>
            </a:xfrm>
            <a:custGeom>
              <a:avLst/>
              <a:gdLst/>
              <a:ahLst/>
              <a:cxnLst/>
              <a:rect l="l" t="t" r="r" b="b"/>
              <a:pathLst>
                <a:path w="16241" h="16229" extrusionOk="0">
                  <a:moveTo>
                    <a:pt x="8120" y="429"/>
                  </a:moveTo>
                  <a:cubicBezTo>
                    <a:pt x="12359" y="429"/>
                    <a:pt x="15812" y="3882"/>
                    <a:pt x="15812" y="8120"/>
                  </a:cubicBezTo>
                  <a:cubicBezTo>
                    <a:pt x="15812" y="12359"/>
                    <a:pt x="12359" y="15800"/>
                    <a:pt x="8120" y="15800"/>
                  </a:cubicBezTo>
                  <a:cubicBezTo>
                    <a:pt x="3881" y="15800"/>
                    <a:pt x="429" y="12359"/>
                    <a:pt x="429" y="8120"/>
                  </a:cubicBezTo>
                  <a:cubicBezTo>
                    <a:pt x="429" y="3882"/>
                    <a:pt x="3881" y="429"/>
                    <a:pt x="8120" y="429"/>
                  </a:cubicBezTo>
                  <a:close/>
                  <a:moveTo>
                    <a:pt x="8120" y="0"/>
                  </a:moveTo>
                  <a:cubicBezTo>
                    <a:pt x="3643" y="0"/>
                    <a:pt x="0" y="3643"/>
                    <a:pt x="0" y="8120"/>
                  </a:cubicBezTo>
                  <a:cubicBezTo>
                    <a:pt x="0" y="12597"/>
                    <a:pt x="3643" y="16228"/>
                    <a:pt x="8120" y="16228"/>
                  </a:cubicBezTo>
                  <a:cubicBezTo>
                    <a:pt x="12597" y="16228"/>
                    <a:pt x="16240" y="12597"/>
                    <a:pt x="16240" y="8120"/>
                  </a:cubicBezTo>
                  <a:cubicBezTo>
                    <a:pt x="16240" y="3643"/>
                    <a:pt x="12597" y="0"/>
                    <a:pt x="8120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82" name="Google Shape;2182;p40"/>
            <p:cNvGrpSpPr/>
            <p:nvPr/>
          </p:nvGrpSpPr>
          <p:grpSpPr>
            <a:xfrm>
              <a:off x="1409550" y="1996450"/>
              <a:ext cx="1037350" cy="533725"/>
              <a:chOff x="1409550" y="1996450"/>
              <a:chExt cx="1037350" cy="533725"/>
            </a:xfrm>
          </p:grpSpPr>
          <p:sp>
            <p:nvSpPr>
              <p:cNvPr id="2183" name="Google Shape;2183;p40"/>
              <p:cNvSpPr/>
              <p:nvPr/>
            </p:nvSpPr>
            <p:spPr>
              <a:xfrm>
                <a:off x="1409550" y="1996450"/>
                <a:ext cx="1003400" cy="511700"/>
              </a:xfrm>
              <a:custGeom>
                <a:avLst/>
                <a:gdLst/>
                <a:ahLst/>
                <a:cxnLst/>
                <a:rect l="l" t="t" r="r" b="b"/>
                <a:pathLst>
                  <a:path w="40136" h="20468" extrusionOk="0">
                    <a:moveTo>
                      <a:pt x="21205" y="1"/>
                    </a:moveTo>
                    <a:cubicBezTo>
                      <a:pt x="12073" y="1"/>
                      <a:pt x="4632" y="7430"/>
                      <a:pt x="4632" y="16574"/>
                    </a:cubicBezTo>
                    <a:cubicBezTo>
                      <a:pt x="4632" y="17741"/>
                      <a:pt x="4751" y="18896"/>
                      <a:pt x="5001" y="20027"/>
                    </a:cubicBezTo>
                    <a:lnTo>
                      <a:pt x="191" y="20027"/>
                    </a:lnTo>
                    <a:cubicBezTo>
                      <a:pt x="83" y="20027"/>
                      <a:pt x="0" y="20122"/>
                      <a:pt x="0" y="20229"/>
                    </a:cubicBezTo>
                    <a:cubicBezTo>
                      <a:pt x="0" y="20337"/>
                      <a:pt x="83" y="20432"/>
                      <a:pt x="191" y="20432"/>
                    </a:cubicBezTo>
                    <a:lnTo>
                      <a:pt x="5239" y="20432"/>
                    </a:lnTo>
                    <a:cubicBezTo>
                      <a:pt x="5298" y="20432"/>
                      <a:pt x="5358" y="20396"/>
                      <a:pt x="5394" y="20348"/>
                    </a:cubicBezTo>
                    <a:cubicBezTo>
                      <a:pt x="5429" y="20301"/>
                      <a:pt x="5453" y="20241"/>
                      <a:pt x="5429" y="20182"/>
                    </a:cubicBezTo>
                    <a:cubicBezTo>
                      <a:pt x="5167" y="19003"/>
                      <a:pt x="5025" y="17789"/>
                      <a:pt x="5025" y="16574"/>
                    </a:cubicBezTo>
                    <a:cubicBezTo>
                      <a:pt x="5025" y="7645"/>
                      <a:pt x="12287" y="394"/>
                      <a:pt x="21205" y="394"/>
                    </a:cubicBezTo>
                    <a:cubicBezTo>
                      <a:pt x="30123" y="394"/>
                      <a:pt x="37386" y="7645"/>
                      <a:pt x="37386" y="16574"/>
                    </a:cubicBezTo>
                    <a:cubicBezTo>
                      <a:pt x="37386" y="17801"/>
                      <a:pt x="37243" y="19039"/>
                      <a:pt x="36969" y="20229"/>
                    </a:cubicBezTo>
                    <a:cubicBezTo>
                      <a:pt x="36957" y="20277"/>
                      <a:pt x="36969" y="20348"/>
                      <a:pt x="37005" y="20396"/>
                    </a:cubicBezTo>
                    <a:cubicBezTo>
                      <a:pt x="37040" y="20444"/>
                      <a:pt x="37100" y="20468"/>
                      <a:pt x="37159" y="20468"/>
                    </a:cubicBezTo>
                    <a:lnTo>
                      <a:pt x="39946" y="20468"/>
                    </a:lnTo>
                    <a:cubicBezTo>
                      <a:pt x="40053" y="20468"/>
                      <a:pt x="40136" y="20372"/>
                      <a:pt x="40136" y="20265"/>
                    </a:cubicBezTo>
                    <a:cubicBezTo>
                      <a:pt x="40136" y="20158"/>
                      <a:pt x="40053" y="20075"/>
                      <a:pt x="39946" y="20075"/>
                    </a:cubicBezTo>
                    <a:lnTo>
                      <a:pt x="37410" y="20075"/>
                    </a:lnTo>
                    <a:cubicBezTo>
                      <a:pt x="37648" y="18932"/>
                      <a:pt x="37779" y="17753"/>
                      <a:pt x="37779" y="16574"/>
                    </a:cubicBezTo>
                    <a:cubicBezTo>
                      <a:pt x="37779" y="7430"/>
                      <a:pt x="30337" y="1"/>
                      <a:pt x="21205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84" name="Google Shape;2184;p40"/>
              <p:cNvSpPr/>
              <p:nvPr/>
            </p:nvSpPr>
            <p:spPr>
              <a:xfrm>
                <a:off x="2400150" y="2476275"/>
                <a:ext cx="467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156" extrusionOk="0">
                    <a:moveTo>
                      <a:pt x="0" y="1"/>
                    </a:moveTo>
                    <a:lnTo>
                      <a:pt x="0" y="2156"/>
                    </a:lnTo>
                    <a:lnTo>
                      <a:pt x="1869" y="10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185" name="Google Shape;2185;p40"/>
            <p:cNvSpPr/>
            <p:nvPr/>
          </p:nvSpPr>
          <p:spPr>
            <a:xfrm>
              <a:off x="1911675" y="1868175"/>
              <a:ext cx="56000" cy="55975"/>
            </a:xfrm>
            <a:custGeom>
              <a:avLst/>
              <a:gdLst/>
              <a:ahLst/>
              <a:cxnLst/>
              <a:rect l="l" t="t" r="r" b="b"/>
              <a:pathLst>
                <a:path w="2240" h="2239" extrusionOk="0">
                  <a:moveTo>
                    <a:pt x="1120" y="0"/>
                  </a:moveTo>
                  <a:cubicBezTo>
                    <a:pt x="501" y="0"/>
                    <a:pt x="1" y="500"/>
                    <a:pt x="1" y="1119"/>
                  </a:cubicBezTo>
                  <a:cubicBezTo>
                    <a:pt x="1" y="1738"/>
                    <a:pt x="501" y="2239"/>
                    <a:pt x="1120" y="2239"/>
                  </a:cubicBezTo>
                  <a:cubicBezTo>
                    <a:pt x="1739" y="2239"/>
                    <a:pt x="2239" y="1738"/>
                    <a:pt x="2239" y="1119"/>
                  </a:cubicBezTo>
                  <a:cubicBezTo>
                    <a:pt x="2239" y="500"/>
                    <a:pt x="1739" y="0"/>
                    <a:pt x="1120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1911675" y="1746125"/>
              <a:ext cx="56000" cy="55975"/>
            </a:xfrm>
            <a:custGeom>
              <a:avLst/>
              <a:gdLst/>
              <a:ahLst/>
              <a:cxnLst/>
              <a:rect l="l" t="t" r="r" b="b"/>
              <a:pathLst>
                <a:path w="2240" h="2239" extrusionOk="0">
                  <a:moveTo>
                    <a:pt x="1120" y="1"/>
                  </a:moveTo>
                  <a:cubicBezTo>
                    <a:pt x="501" y="1"/>
                    <a:pt x="1" y="501"/>
                    <a:pt x="1" y="1120"/>
                  </a:cubicBezTo>
                  <a:cubicBezTo>
                    <a:pt x="1" y="1739"/>
                    <a:pt x="501" y="2239"/>
                    <a:pt x="1120" y="2239"/>
                  </a:cubicBezTo>
                  <a:cubicBezTo>
                    <a:pt x="1739" y="2239"/>
                    <a:pt x="2239" y="1739"/>
                    <a:pt x="2239" y="1120"/>
                  </a:cubicBezTo>
                  <a:cubicBezTo>
                    <a:pt x="2239" y="501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1911675" y="1624100"/>
              <a:ext cx="56000" cy="55975"/>
            </a:xfrm>
            <a:custGeom>
              <a:avLst/>
              <a:gdLst/>
              <a:ahLst/>
              <a:cxnLst/>
              <a:rect l="l" t="t" r="r" b="b"/>
              <a:pathLst>
                <a:path w="2240" h="2239" extrusionOk="0">
                  <a:moveTo>
                    <a:pt x="1120" y="0"/>
                  </a:moveTo>
                  <a:cubicBezTo>
                    <a:pt x="501" y="0"/>
                    <a:pt x="1" y="500"/>
                    <a:pt x="1" y="1119"/>
                  </a:cubicBezTo>
                  <a:cubicBezTo>
                    <a:pt x="1" y="1738"/>
                    <a:pt x="501" y="2238"/>
                    <a:pt x="1120" y="2238"/>
                  </a:cubicBezTo>
                  <a:cubicBezTo>
                    <a:pt x="1739" y="2238"/>
                    <a:pt x="2239" y="1738"/>
                    <a:pt x="2239" y="1119"/>
                  </a:cubicBezTo>
                  <a:cubicBezTo>
                    <a:pt x="2239" y="500"/>
                    <a:pt x="1739" y="0"/>
                    <a:pt x="1120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88" name="Google Shape;2188;p40"/>
            <p:cNvSpPr/>
            <p:nvPr/>
          </p:nvSpPr>
          <p:spPr>
            <a:xfrm>
              <a:off x="1900675" y="1367800"/>
              <a:ext cx="78000" cy="78325"/>
            </a:xfrm>
            <a:custGeom>
              <a:avLst/>
              <a:gdLst/>
              <a:ahLst/>
              <a:cxnLst/>
              <a:rect l="l" t="t" r="r" b="b"/>
              <a:pathLst>
                <a:path w="3120" h="3133" extrusionOk="0">
                  <a:moveTo>
                    <a:pt x="1560" y="1"/>
                  </a:moveTo>
                  <a:cubicBezTo>
                    <a:pt x="703" y="1"/>
                    <a:pt x="0" y="703"/>
                    <a:pt x="0" y="1560"/>
                  </a:cubicBezTo>
                  <a:cubicBezTo>
                    <a:pt x="0" y="2430"/>
                    <a:pt x="703" y="3132"/>
                    <a:pt x="1560" y="3132"/>
                  </a:cubicBezTo>
                  <a:cubicBezTo>
                    <a:pt x="2429" y="3132"/>
                    <a:pt x="3120" y="2430"/>
                    <a:pt x="3120" y="1560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1827450" y="2503650"/>
              <a:ext cx="224450" cy="15525"/>
            </a:xfrm>
            <a:custGeom>
              <a:avLst/>
              <a:gdLst/>
              <a:ahLst/>
              <a:cxnLst/>
              <a:rect l="l" t="t" r="r" b="b"/>
              <a:pathLst>
                <a:path w="8978" h="621" extrusionOk="0">
                  <a:moveTo>
                    <a:pt x="286" y="1"/>
                  </a:moveTo>
                  <a:cubicBezTo>
                    <a:pt x="131" y="1"/>
                    <a:pt x="0" y="132"/>
                    <a:pt x="0" y="287"/>
                  </a:cubicBezTo>
                  <a:lnTo>
                    <a:pt x="0" y="334"/>
                  </a:lnTo>
                  <a:cubicBezTo>
                    <a:pt x="0" y="489"/>
                    <a:pt x="131" y="620"/>
                    <a:pt x="286" y="620"/>
                  </a:cubicBezTo>
                  <a:lnTo>
                    <a:pt x="8692" y="620"/>
                  </a:lnTo>
                  <a:cubicBezTo>
                    <a:pt x="8847" y="620"/>
                    <a:pt x="8978" y="489"/>
                    <a:pt x="8978" y="334"/>
                  </a:cubicBezTo>
                  <a:lnTo>
                    <a:pt x="8978" y="287"/>
                  </a:lnTo>
                  <a:cubicBezTo>
                    <a:pt x="8978" y="132"/>
                    <a:pt x="8847" y="1"/>
                    <a:pt x="8692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2190" name="Google Shape;2190;p40"/>
            <p:cNvGrpSpPr/>
            <p:nvPr/>
          </p:nvGrpSpPr>
          <p:grpSpPr>
            <a:xfrm>
              <a:off x="1840550" y="2361975"/>
              <a:ext cx="198250" cy="144975"/>
              <a:chOff x="1840550" y="2361975"/>
              <a:chExt cx="198250" cy="144975"/>
            </a:xfrm>
          </p:grpSpPr>
          <p:sp>
            <p:nvSpPr>
              <p:cNvPr id="2191" name="Google Shape;2191;p40"/>
              <p:cNvSpPr/>
              <p:nvPr/>
            </p:nvSpPr>
            <p:spPr>
              <a:xfrm>
                <a:off x="1868225" y="2384000"/>
                <a:ext cx="170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679" y="3489"/>
                    </a:lnTo>
                    <a:lnTo>
                      <a:pt x="679" y="1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1856325" y="2366450"/>
                <a:ext cx="408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882" extrusionOk="0">
                    <a:moveTo>
                      <a:pt x="0" y="0"/>
                    </a:moveTo>
                    <a:lnTo>
                      <a:pt x="0" y="881"/>
                    </a:lnTo>
                    <a:lnTo>
                      <a:pt x="1632" y="881"/>
                    </a:lnTo>
                    <a:lnTo>
                      <a:pt x="1632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1856325" y="2464975"/>
                <a:ext cx="408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882" extrusionOk="0">
                    <a:moveTo>
                      <a:pt x="0" y="0"/>
                    </a:moveTo>
                    <a:lnTo>
                      <a:pt x="0" y="881"/>
                    </a:lnTo>
                    <a:lnTo>
                      <a:pt x="1632" y="881"/>
                    </a:lnTo>
                    <a:lnTo>
                      <a:pt x="1632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4" name="Google Shape;2194;p40"/>
              <p:cNvSpPr/>
              <p:nvPr/>
            </p:nvSpPr>
            <p:spPr>
              <a:xfrm>
                <a:off x="1931325" y="2384000"/>
                <a:ext cx="16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667" y="3489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1919125" y="2464975"/>
                <a:ext cx="411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882" extrusionOk="0">
                    <a:moveTo>
                      <a:pt x="1" y="0"/>
                    </a:moveTo>
                    <a:lnTo>
                      <a:pt x="1" y="881"/>
                    </a:lnTo>
                    <a:lnTo>
                      <a:pt x="1644" y="881"/>
                    </a:lnTo>
                    <a:lnTo>
                      <a:pt x="1644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1994125" y="2384000"/>
                <a:ext cx="170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680" y="3489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1982225" y="2366450"/>
                <a:ext cx="408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882" extrusionOk="0">
                    <a:moveTo>
                      <a:pt x="1" y="0"/>
                    </a:moveTo>
                    <a:lnTo>
                      <a:pt x="1" y="881"/>
                    </a:lnTo>
                    <a:lnTo>
                      <a:pt x="1632" y="881"/>
                    </a:lnTo>
                    <a:lnTo>
                      <a:pt x="1632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199" name="Google Shape;2199;p40"/>
              <p:cNvSpPr/>
              <p:nvPr/>
            </p:nvSpPr>
            <p:spPr>
              <a:xfrm>
                <a:off x="1982225" y="2464975"/>
                <a:ext cx="408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882" extrusionOk="0">
                    <a:moveTo>
                      <a:pt x="1" y="0"/>
                    </a:moveTo>
                    <a:lnTo>
                      <a:pt x="1" y="881"/>
                    </a:lnTo>
                    <a:lnTo>
                      <a:pt x="1632" y="881"/>
                    </a:lnTo>
                    <a:lnTo>
                      <a:pt x="1632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201" name="Google Shape;2201;p40"/>
              <p:cNvSpPr/>
              <p:nvPr/>
            </p:nvSpPr>
            <p:spPr>
              <a:xfrm>
                <a:off x="1840550" y="2487000"/>
                <a:ext cx="19825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98" extrusionOk="0">
                    <a:moveTo>
                      <a:pt x="0" y="0"/>
                    </a:moveTo>
                    <a:lnTo>
                      <a:pt x="0" y="798"/>
                    </a:lnTo>
                    <a:lnTo>
                      <a:pt x="7930" y="798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202" name="Google Shape;2202;p40"/>
              <p:cNvSpPr/>
              <p:nvPr/>
            </p:nvSpPr>
            <p:spPr>
              <a:xfrm>
                <a:off x="1840550" y="2361975"/>
                <a:ext cx="1982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406" extrusionOk="0">
                    <a:moveTo>
                      <a:pt x="0" y="1"/>
                    </a:moveTo>
                    <a:lnTo>
                      <a:pt x="0" y="405"/>
                    </a:lnTo>
                    <a:lnTo>
                      <a:pt x="7930" y="40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2203" name="Google Shape;2203;p40"/>
            <p:cNvSpPr txBox="1"/>
            <p:nvPr/>
          </p:nvSpPr>
          <p:spPr>
            <a:xfrm>
              <a:off x="1350625" y="2149054"/>
              <a:ext cx="1178100" cy="7761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6000" b="1" dirty="0">
                  <a:solidFill>
                    <a:srgbClr val="00B0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6000" b="1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05" name="Google Shape;2205;p40"/>
            <p:cNvSpPr txBox="1"/>
            <p:nvPr/>
          </p:nvSpPr>
          <p:spPr>
            <a:xfrm>
              <a:off x="5490452" y="2544500"/>
              <a:ext cx="1715100" cy="859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MX" sz="1800" b="1" dirty="0">
                  <a:latin typeface="Roboto"/>
                  <a:ea typeface="Roboto"/>
                  <a:cs typeface="Roboto"/>
                  <a:sym typeface="Roboto"/>
                </a:rPr>
                <a:t>Limpieza de datos</a:t>
              </a:r>
              <a:endParaRPr sz="1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" name="Rectángulo 105"/>
          <p:cNvSpPr/>
          <p:nvPr/>
        </p:nvSpPr>
        <p:spPr>
          <a:xfrm>
            <a:off x="0" y="0"/>
            <a:ext cx="9144000" cy="68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108" name="Rectángulo 107"/>
          <p:cNvSpPr/>
          <p:nvPr/>
        </p:nvSpPr>
        <p:spPr>
          <a:xfrm>
            <a:off x="0" y="5076028"/>
            <a:ext cx="9144000" cy="68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94" name="Google Shape;2173;p40"/>
          <p:cNvSpPr txBox="1"/>
          <p:nvPr/>
        </p:nvSpPr>
        <p:spPr>
          <a:xfrm>
            <a:off x="2781756" y="4207934"/>
            <a:ext cx="1715100" cy="7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1050" dirty="0"/>
              <a:t>Se observan datos constantes, como lo son la ciudad y el código del ODS</a:t>
            </a:r>
          </a:p>
          <a:p>
            <a:pPr algn="ctr"/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2173;p40"/>
          <p:cNvSpPr txBox="1"/>
          <p:nvPr/>
        </p:nvSpPr>
        <p:spPr>
          <a:xfrm>
            <a:off x="520851" y="3812039"/>
            <a:ext cx="1715100" cy="63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b="1" dirty="0">
                <a:solidFill>
                  <a:srgbClr val="00B050"/>
                </a:solidFill>
              </a:rPr>
              <a:t>Se identifican los datos que pueden ser de utilidad para el proyecto</a:t>
            </a:r>
          </a:p>
          <a:p>
            <a:pPr algn="ctr"/>
            <a:endParaRPr b="1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2173;p40"/>
          <p:cNvSpPr txBox="1"/>
          <p:nvPr/>
        </p:nvSpPr>
        <p:spPr>
          <a:xfrm>
            <a:off x="4856981" y="953770"/>
            <a:ext cx="1715100" cy="7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1050" dirty="0">
                <a:ea typeface="Roboto"/>
              </a:rPr>
              <a:t>Eliminación de datos nulos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164053" y="109414"/>
            <a:ext cx="3795841" cy="572700"/>
          </a:xfrm>
        </p:spPr>
        <p:txBody>
          <a:bodyPr/>
          <a:lstStyle/>
          <a:p>
            <a:r>
              <a:rPr lang="es-MX" dirty="0"/>
              <a:t>Preparación de los datos</a:t>
            </a:r>
          </a:p>
        </p:txBody>
      </p:sp>
    </p:spTree>
    <p:extLst>
      <p:ext uri="{BB962C8B-B14F-4D97-AF65-F5344CB8AC3E}">
        <p14:creationId xmlns:p14="http://schemas.microsoft.com/office/powerpoint/2010/main" val="3291995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/>
          <p:nvPr/>
        </p:nvSpPr>
        <p:spPr>
          <a:xfrm flipH="1">
            <a:off x="479065" y="101963"/>
            <a:ext cx="1327433" cy="1228749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5"/>
          <p:cNvSpPr txBox="1">
            <a:spLocks noGrp="1"/>
          </p:cNvSpPr>
          <p:nvPr>
            <p:ph type="title"/>
          </p:nvPr>
        </p:nvSpPr>
        <p:spPr>
          <a:xfrm>
            <a:off x="1806498" y="101963"/>
            <a:ext cx="6047466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 exportación de Datos</a:t>
            </a:r>
            <a:endParaRPr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B319C37-FF28-42CD-9A84-E36816936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40" y="1516469"/>
            <a:ext cx="4198330" cy="62555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127000" indent="0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1 -Conexión  a BD</a:t>
            </a:r>
            <a:endParaRPr lang="es-MX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Subtítulo 4">
            <a:extLst>
              <a:ext uri="{FF2B5EF4-FFF2-40B4-BE49-F238E27FC236}">
                <a16:creationId xmlns:a16="http://schemas.microsoft.com/office/drawing/2014/main" id="{CF9D1576-7735-4808-9563-961FBB97F1F3}"/>
              </a:ext>
            </a:extLst>
          </p:cNvPr>
          <p:cNvSpPr txBox="1">
            <a:spLocks/>
          </p:cNvSpPr>
          <p:nvPr/>
        </p:nvSpPr>
        <p:spPr>
          <a:xfrm>
            <a:off x="115439" y="2292046"/>
            <a:ext cx="4003077" cy="764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127000" indent="0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– Exportar datos mediante ……</a:t>
            </a:r>
            <a:endParaRPr lang="es-MX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Subtítulo 4">
            <a:extLst>
              <a:ext uri="{FF2B5EF4-FFF2-40B4-BE49-F238E27FC236}">
                <a16:creationId xmlns:a16="http://schemas.microsoft.com/office/drawing/2014/main" id="{AB6A2E3A-8AF1-441F-9702-80C4E58A4220}"/>
              </a:ext>
            </a:extLst>
          </p:cNvPr>
          <p:cNvSpPr txBox="1">
            <a:spLocks/>
          </p:cNvSpPr>
          <p:nvPr/>
        </p:nvSpPr>
        <p:spPr>
          <a:xfrm>
            <a:off x="4572000" y="1533311"/>
            <a:ext cx="3622206" cy="10302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127000" indent="0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3- </a:t>
            </a:r>
            <a:r>
              <a:rPr lang="es-E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</a:t>
            </a:r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entre variables para formar una matriz como </a:t>
            </a:r>
            <a:r>
              <a:rPr lang="es-E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dataFrame</a:t>
            </a:r>
            <a:endParaRPr lang="es-MX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95F82B9E-8049-451F-91D9-E1034659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70" y="2579901"/>
            <a:ext cx="4037545" cy="186260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/>
          <p:nvPr/>
        </p:nvSpPr>
        <p:spPr>
          <a:xfrm>
            <a:off x="540379" y="1468380"/>
            <a:ext cx="889680" cy="801590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9"/>
          <p:cNvSpPr/>
          <p:nvPr/>
        </p:nvSpPr>
        <p:spPr>
          <a:xfrm flipH="1">
            <a:off x="540379" y="3121453"/>
            <a:ext cx="889680" cy="801590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9"/>
          <p:cNvSpPr/>
          <p:nvPr/>
        </p:nvSpPr>
        <p:spPr>
          <a:xfrm flipH="1">
            <a:off x="4540016" y="1400805"/>
            <a:ext cx="889680" cy="801590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9"/>
          <p:cNvSpPr/>
          <p:nvPr/>
        </p:nvSpPr>
        <p:spPr>
          <a:xfrm>
            <a:off x="4521208" y="3239402"/>
            <a:ext cx="889680" cy="801590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title"/>
          </p:nvPr>
        </p:nvSpPr>
        <p:spPr>
          <a:xfrm>
            <a:off x="34739" y="79278"/>
            <a:ext cx="768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Analisis Exploratorio de variables</a:t>
            </a:r>
            <a:endParaRPr sz="4400" dirty="0"/>
          </a:p>
        </p:txBody>
      </p:sp>
      <p:sp>
        <p:nvSpPr>
          <p:cNvPr id="330" name="Google Shape;330;p39"/>
          <p:cNvSpPr txBox="1">
            <a:spLocks noGrp="1"/>
          </p:cNvSpPr>
          <p:nvPr>
            <p:ph type="title" idx="2"/>
          </p:nvPr>
        </p:nvSpPr>
        <p:spPr>
          <a:xfrm>
            <a:off x="508369" y="1381888"/>
            <a:ext cx="95370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1" name="Google Shape;331;p39"/>
          <p:cNvSpPr txBox="1">
            <a:spLocks noGrp="1"/>
          </p:cNvSpPr>
          <p:nvPr>
            <p:ph type="subTitle" idx="3"/>
          </p:nvPr>
        </p:nvSpPr>
        <p:spPr>
          <a:xfrm>
            <a:off x="1573000" y="1485175"/>
            <a:ext cx="28047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Tipo de Datos de Variable</a:t>
            </a:r>
            <a:endParaRPr dirty="0"/>
          </a:p>
        </p:txBody>
      </p:sp>
      <p:sp>
        <p:nvSpPr>
          <p:cNvPr id="333" name="Google Shape;333;p39"/>
          <p:cNvSpPr txBox="1">
            <a:spLocks noGrp="1"/>
          </p:cNvSpPr>
          <p:nvPr>
            <p:ph type="title" idx="5"/>
          </p:nvPr>
        </p:nvSpPr>
        <p:spPr>
          <a:xfrm>
            <a:off x="559147" y="3092636"/>
            <a:ext cx="95370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4" name="Google Shape;334;p39"/>
          <p:cNvSpPr txBox="1">
            <a:spLocks noGrp="1"/>
          </p:cNvSpPr>
          <p:nvPr>
            <p:ph type="subTitle" idx="6"/>
          </p:nvPr>
        </p:nvSpPr>
        <p:spPr>
          <a:xfrm>
            <a:off x="1684512" y="3341896"/>
            <a:ext cx="28047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Identificar datos atípicos</a:t>
            </a:r>
            <a:endParaRPr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 idx="8"/>
          </p:nvPr>
        </p:nvSpPr>
        <p:spPr>
          <a:xfrm>
            <a:off x="4508006" y="1309075"/>
            <a:ext cx="95370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7" name="Google Shape;337;p39"/>
          <p:cNvSpPr txBox="1">
            <a:spLocks noGrp="1"/>
          </p:cNvSpPr>
          <p:nvPr>
            <p:ph type="subTitle" idx="9"/>
          </p:nvPr>
        </p:nvSpPr>
        <p:spPr>
          <a:xfrm>
            <a:off x="5576493" y="1484517"/>
            <a:ext cx="28047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Eliminación de nulos</a:t>
            </a:r>
            <a:endParaRPr dirty="0"/>
          </a:p>
        </p:txBody>
      </p:sp>
      <p:sp>
        <p:nvSpPr>
          <p:cNvPr id="338" name="Google Shape;338;p39"/>
          <p:cNvSpPr txBox="1">
            <a:spLocks noGrp="1"/>
          </p:cNvSpPr>
          <p:nvPr>
            <p:ph type="subTitle" idx="13"/>
          </p:nvPr>
        </p:nvSpPr>
        <p:spPr>
          <a:xfrm>
            <a:off x="5652165" y="3842787"/>
            <a:ext cx="2804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Calcular sus medidas de tendencia central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title" idx="14"/>
          </p:nvPr>
        </p:nvSpPr>
        <p:spPr>
          <a:xfrm>
            <a:off x="4622793" y="3341896"/>
            <a:ext cx="95370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40" name="Google Shape;340;p39"/>
          <p:cNvSpPr txBox="1">
            <a:spLocks noGrp="1"/>
          </p:cNvSpPr>
          <p:nvPr>
            <p:ph type="subTitle" idx="15"/>
          </p:nvPr>
        </p:nvSpPr>
        <p:spPr>
          <a:xfrm>
            <a:off x="5576493" y="3110997"/>
            <a:ext cx="28047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 cada una de las variables</a:t>
            </a:r>
            <a:endParaRPr dirty="0"/>
          </a:p>
        </p:txBody>
      </p:sp>
      <p:sp>
        <p:nvSpPr>
          <p:cNvPr id="341" name="Google Shape;341;p39"/>
          <p:cNvSpPr/>
          <p:nvPr/>
        </p:nvSpPr>
        <p:spPr>
          <a:xfrm>
            <a:off x="6999216" y="-192524"/>
            <a:ext cx="2309143" cy="953703"/>
          </a:xfrm>
          <a:custGeom>
            <a:avLst/>
            <a:gdLst/>
            <a:ahLst/>
            <a:cxnLst/>
            <a:rect l="l" t="t" r="r" b="b"/>
            <a:pathLst>
              <a:path w="78223" h="32307" extrusionOk="0">
                <a:moveTo>
                  <a:pt x="67307" y="27578"/>
                </a:moveTo>
                <a:cubicBezTo>
                  <a:pt x="69177" y="24608"/>
                  <a:pt x="69149" y="20512"/>
                  <a:pt x="71266" y="17735"/>
                </a:cubicBezTo>
                <a:cubicBezTo>
                  <a:pt x="72833" y="15700"/>
                  <a:pt x="75390" y="14600"/>
                  <a:pt x="76600" y="12291"/>
                </a:cubicBezTo>
                <a:cubicBezTo>
                  <a:pt x="78222" y="9129"/>
                  <a:pt x="76435" y="4922"/>
                  <a:pt x="73603" y="2998"/>
                </a:cubicBezTo>
                <a:cubicBezTo>
                  <a:pt x="70771" y="1046"/>
                  <a:pt x="67225" y="798"/>
                  <a:pt x="63870" y="661"/>
                </a:cubicBezTo>
                <a:cubicBezTo>
                  <a:pt x="45669" y="1"/>
                  <a:pt x="27495" y="1650"/>
                  <a:pt x="9349" y="3328"/>
                </a:cubicBezTo>
                <a:cubicBezTo>
                  <a:pt x="6022" y="3630"/>
                  <a:pt x="2090" y="4372"/>
                  <a:pt x="770" y="7672"/>
                </a:cubicBezTo>
                <a:cubicBezTo>
                  <a:pt x="1" y="9651"/>
                  <a:pt x="495" y="11961"/>
                  <a:pt x="1320" y="13913"/>
                </a:cubicBezTo>
                <a:cubicBezTo>
                  <a:pt x="4317" y="21089"/>
                  <a:pt x="11878" y="25763"/>
                  <a:pt x="19164" y="24883"/>
                </a:cubicBezTo>
                <a:cubicBezTo>
                  <a:pt x="24168" y="24306"/>
                  <a:pt x="28870" y="21391"/>
                  <a:pt x="33901" y="21556"/>
                </a:cubicBezTo>
                <a:cubicBezTo>
                  <a:pt x="37998" y="21666"/>
                  <a:pt x="41765" y="23783"/>
                  <a:pt x="45284" y="25983"/>
                </a:cubicBezTo>
                <a:cubicBezTo>
                  <a:pt x="48803" y="28210"/>
                  <a:pt x="52350" y="30630"/>
                  <a:pt x="56337" y="31482"/>
                </a:cubicBezTo>
                <a:cubicBezTo>
                  <a:pt x="60351" y="32307"/>
                  <a:pt x="65025" y="31207"/>
                  <a:pt x="67307" y="275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9"/>
          <p:cNvSpPr/>
          <p:nvPr/>
        </p:nvSpPr>
        <p:spPr>
          <a:xfrm rot="-6300124">
            <a:off x="7876007" y="615370"/>
            <a:ext cx="251542" cy="311389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9"/>
          <p:cNvSpPr/>
          <p:nvPr/>
        </p:nvSpPr>
        <p:spPr>
          <a:xfrm rot="1406445" flipH="1">
            <a:off x="122924" y="-156314"/>
            <a:ext cx="707857" cy="764820"/>
          </a:xfrm>
          <a:custGeom>
            <a:avLst/>
            <a:gdLst/>
            <a:ahLst/>
            <a:cxnLst/>
            <a:rect l="l" t="t" r="r" b="b"/>
            <a:pathLst>
              <a:path w="31427" h="33956" extrusionOk="0">
                <a:moveTo>
                  <a:pt x="7561" y="6021"/>
                </a:moveTo>
                <a:cubicBezTo>
                  <a:pt x="4014" y="10806"/>
                  <a:pt x="0" y="24580"/>
                  <a:pt x="12153" y="33956"/>
                </a:cubicBezTo>
                <a:lnTo>
                  <a:pt x="12153" y="33956"/>
                </a:lnTo>
                <a:cubicBezTo>
                  <a:pt x="12840" y="29557"/>
                  <a:pt x="16442" y="26505"/>
                  <a:pt x="20566" y="24828"/>
                </a:cubicBezTo>
                <a:cubicBezTo>
                  <a:pt x="20923" y="24718"/>
                  <a:pt x="21281" y="24580"/>
                  <a:pt x="21638" y="24443"/>
                </a:cubicBezTo>
                <a:lnTo>
                  <a:pt x="21666" y="24443"/>
                </a:lnTo>
                <a:lnTo>
                  <a:pt x="21666" y="24443"/>
                </a:lnTo>
                <a:cubicBezTo>
                  <a:pt x="30134" y="20759"/>
                  <a:pt x="31426" y="9321"/>
                  <a:pt x="24003" y="3849"/>
                </a:cubicBezTo>
                <a:cubicBezTo>
                  <a:pt x="18806" y="0"/>
                  <a:pt x="11355" y="853"/>
                  <a:pt x="7561" y="602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/>
          <p:nvPr/>
        </p:nvSpPr>
        <p:spPr>
          <a:xfrm rot="9899897">
            <a:off x="64936" y="403991"/>
            <a:ext cx="210902" cy="261080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15;p38">
            <a:extLst>
              <a:ext uri="{FF2B5EF4-FFF2-40B4-BE49-F238E27FC236}">
                <a16:creationId xmlns:a16="http://schemas.microsoft.com/office/drawing/2014/main" id="{C16993B3-EAD0-4121-9936-55A686EF712D}"/>
              </a:ext>
            </a:extLst>
          </p:cNvPr>
          <p:cNvSpPr/>
          <p:nvPr/>
        </p:nvSpPr>
        <p:spPr>
          <a:xfrm rot="10582902" flipH="1">
            <a:off x="-333236" y="4079205"/>
            <a:ext cx="3239051" cy="1328691"/>
          </a:xfrm>
          <a:custGeom>
            <a:avLst/>
            <a:gdLst/>
            <a:ahLst/>
            <a:cxnLst/>
            <a:rect l="l" t="t" r="r" b="b"/>
            <a:pathLst>
              <a:path w="78223" h="32307" extrusionOk="0">
                <a:moveTo>
                  <a:pt x="67307" y="27578"/>
                </a:moveTo>
                <a:cubicBezTo>
                  <a:pt x="69177" y="24608"/>
                  <a:pt x="69149" y="20512"/>
                  <a:pt x="71266" y="17735"/>
                </a:cubicBezTo>
                <a:cubicBezTo>
                  <a:pt x="72833" y="15700"/>
                  <a:pt x="75390" y="14600"/>
                  <a:pt x="76600" y="12291"/>
                </a:cubicBezTo>
                <a:cubicBezTo>
                  <a:pt x="78222" y="9129"/>
                  <a:pt x="76435" y="4922"/>
                  <a:pt x="73603" y="2998"/>
                </a:cubicBezTo>
                <a:cubicBezTo>
                  <a:pt x="70771" y="1046"/>
                  <a:pt x="67225" y="798"/>
                  <a:pt x="63870" y="661"/>
                </a:cubicBezTo>
                <a:cubicBezTo>
                  <a:pt x="45669" y="1"/>
                  <a:pt x="27495" y="1650"/>
                  <a:pt x="9349" y="3328"/>
                </a:cubicBezTo>
                <a:cubicBezTo>
                  <a:pt x="6022" y="3630"/>
                  <a:pt x="2090" y="4372"/>
                  <a:pt x="770" y="7672"/>
                </a:cubicBezTo>
                <a:cubicBezTo>
                  <a:pt x="1" y="9651"/>
                  <a:pt x="495" y="11961"/>
                  <a:pt x="1320" y="13913"/>
                </a:cubicBezTo>
                <a:cubicBezTo>
                  <a:pt x="4317" y="21089"/>
                  <a:pt x="11878" y="25763"/>
                  <a:pt x="19164" y="24883"/>
                </a:cubicBezTo>
                <a:cubicBezTo>
                  <a:pt x="24168" y="24306"/>
                  <a:pt x="28870" y="21391"/>
                  <a:pt x="33901" y="21556"/>
                </a:cubicBezTo>
                <a:cubicBezTo>
                  <a:pt x="37998" y="21666"/>
                  <a:pt x="41765" y="23783"/>
                  <a:pt x="45284" y="25983"/>
                </a:cubicBezTo>
                <a:cubicBezTo>
                  <a:pt x="48803" y="28210"/>
                  <a:pt x="52350" y="30630"/>
                  <a:pt x="56337" y="31482"/>
                </a:cubicBezTo>
                <a:cubicBezTo>
                  <a:pt x="60351" y="32307"/>
                  <a:pt x="65025" y="31207"/>
                  <a:pt x="67307" y="275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66;p42">
            <a:extLst>
              <a:ext uri="{FF2B5EF4-FFF2-40B4-BE49-F238E27FC236}">
                <a16:creationId xmlns:a16="http://schemas.microsoft.com/office/drawing/2014/main" id="{AE9EEF6B-3F12-4AC1-B47E-16D6E87C18A3}"/>
              </a:ext>
            </a:extLst>
          </p:cNvPr>
          <p:cNvSpPr/>
          <p:nvPr/>
        </p:nvSpPr>
        <p:spPr>
          <a:xfrm rot="5400000">
            <a:off x="7263733" y="3146485"/>
            <a:ext cx="3240538" cy="1352359"/>
          </a:xfrm>
          <a:custGeom>
            <a:avLst/>
            <a:gdLst/>
            <a:ahLst/>
            <a:cxnLst/>
            <a:rect l="l" t="t" r="r" b="b"/>
            <a:pathLst>
              <a:path w="78223" h="32307" extrusionOk="0">
                <a:moveTo>
                  <a:pt x="67307" y="27578"/>
                </a:moveTo>
                <a:cubicBezTo>
                  <a:pt x="69177" y="24608"/>
                  <a:pt x="69149" y="20512"/>
                  <a:pt x="71266" y="17735"/>
                </a:cubicBezTo>
                <a:cubicBezTo>
                  <a:pt x="72833" y="15700"/>
                  <a:pt x="75390" y="14600"/>
                  <a:pt x="76600" y="12291"/>
                </a:cubicBezTo>
                <a:cubicBezTo>
                  <a:pt x="78222" y="9129"/>
                  <a:pt x="76435" y="4922"/>
                  <a:pt x="73603" y="2998"/>
                </a:cubicBezTo>
                <a:cubicBezTo>
                  <a:pt x="70771" y="1046"/>
                  <a:pt x="67225" y="798"/>
                  <a:pt x="63870" y="661"/>
                </a:cubicBezTo>
                <a:cubicBezTo>
                  <a:pt x="45669" y="1"/>
                  <a:pt x="27495" y="1650"/>
                  <a:pt x="9349" y="3328"/>
                </a:cubicBezTo>
                <a:cubicBezTo>
                  <a:pt x="6022" y="3630"/>
                  <a:pt x="2090" y="4372"/>
                  <a:pt x="770" y="7672"/>
                </a:cubicBezTo>
                <a:cubicBezTo>
                  <a:pt x="1" y="9651"/>
                  <a:pt x="495" y="11961"/>
                  <a:pt x="1320" y="13913"/>
                </a:cubicBezTo>
                <a:cubicBezTo>
                  <a:pt x="4317" y="21089"/>
                  <a:pt x="11878" y="25763"/>
                  <a:pt x="19164" y="24883"/>
                </a:cubicBezTo>
                <a:cubicBezTo>
                  <a:pt x="24168" y="24306"/>
                  <a:pt x="28870" y="21391"/>
                  <a:pt x="33901" y="21556"/>
                </a:cubicBezTo>
                <a:cubicBezTo>
                  <a:pt x="37998" y="21666"/>
                  <a:pt x="41765" y="23783"/>
                  <a:pt x="45284" y="25983"/>
                </a:cubicBezTo>
                <a:cubicBezTo>
                  <a:pt x="48803" y="28210"/>
                  <a:pt x="52350" y="30630"/>
                  <a:pt x="56337" y="31482"/>
                </a:cubicBezTo>
                <a:cubicBezTo>
                  <a:pt x="60351" y="32307"/>
                  <a:pt x="65025" y="31207"/>
                  <a:pt x="67307" y="27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8D7E90E7-9FB9-40E2-B347-B37B8E92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8" y="362460"/>
            <a:ext cx="8831528" cy="44323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808D88F-8D3F-4008-BE83-6CAAB955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97" y="362460"/>
            <a:ext cx="8830414" cy="44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3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/>
          <p:nvPr/>
        </p:nvSpPr>
        <p:spPr>
          <a:xfrm rot="-10655343">
            <a:off x="555850" y="-88083"/>
            <a:ext cx="4067677" cy="1391466"/>
          </a:xfrm>
          <a:custGeom>
            <a:avLst/>
            <a:gdLst/>
            <a:ahLst/>
            <a:cxnLst/>
            <a:rect l="l" t="t" r="r" b="b"/>
            <a:pathLst>
              <a:path w="78223" h="32307" extrusionOk="0">
                <a:moveTo>
                  <a:pt x="67307" y="27578"/>
                </a:moveTo>
                <a:cubicBezTo>
                  <a:pt x="69177" y="24608"/>
                  <a:pt x="69149" y="20512"/>
                  <a:pt x="71266" y="17735"/>
                </a:cubicBezTo>
                <a:cubicBezTo>
                  <a:pt x="72833" y="15700"/>
                  <a:pt x="75390" y="14600"/>
                  <a:pt x="76600" y="12291"/>
                </a:cubicBezTo>
                <a:cubicBezTo>
                  <a:pt x="78222" y="9129"/>
                  <a:pt x="76435" y="4922"/>
                  <a:pt x="73603" y="2998"/>
                </a:cubicBezTo>
                <a:cubicBezTo>
                  <a:pt x="70771" y="1046"/>
                  <a:pt x="67225" y="798"/>
                  <a:pt x="63870" y="661"/>
                </a:cubicBezTo>
                <a:cubicBezTo>
                  <a:pt x="45669" y="1"/>
                  <a:pt x="27495" y="1650"/>
                  <a:pt x="9349" y="3328"/>
                </a:cubicBezTo>
                <a:cubicBezTo>
                  <a:pt x="6022" y="3630"/>
                  <a:pt x="2090" y="4372"/>
                  <a:pt x="770" y="7672"/>
                </a:cubicBezTo>
                <a:cubicBezTo>
                  <a:pt x="1" y="9651"/>
                  <a:pt x="495" y="11961"/>
                  <a:pt x="1320" y="13913"/>
                </a:cubicBezTo>
                <a:cubicBezTo>
                  <a:pt x="4317" y="21089"/>
                  <a:pt x="11878" y="25763"/>
                  <a:pt x="19164" y="24883"/>
                </a:cubicBezTo>
                <a:cubicBezTo>
                  <a:pt x="24168" y="24306"/>
                  <a:pt x="28870" y="21391"/>
                  <a:pt x="33901" y="21556"/>
                </a:cubicBezTo>
                <a:cubicBezTo>
                  <a:pt x="37998" y="21666"/>
                  <a:pt x="41765" y="23783"/>
                  <a:pt x="45284" y="25983"/>
                </a:cubicBezTo>
                <a:cubicBezTo>
                  <a:pt x="48803" y="28210"/>
                  <a:pt x="52350" y="30630"/>
                  <a:pt x="56337" y="31482"/>
                </a:cubicBezTo>
                <a:cubicBezTo>
                  <a:pt x="60351" y="32307"/>
                  <a:pt x="65025" y="31207"/>
                  <a:pt x="67307" y="275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1048537" y="113572"/>
            <a:ext cx="4722900" cy="893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Correlación de variables</a:t>
            </a:r>
            <a:endParaRPr sz="2800" dirty="0"/>
          </a:p>
        </p:txBody>
      </p:sp>
      <p:sp>
        <p:nvSpPr>
          <p:cNvPr id="359" name="Google Shape;359;p41"/>
          <p:cNvSpPr txBox="1">
            <a:spLocks noGrp="1"/>
          </p:cNvSpPr>
          <p:nvPr>
            <p:ph type="subTitle" idx="1"/>
          </p:nvPr>
        </p:nvSpPr>
        <p:spPr>
          <a:xfrm>
            <a:off x="137440" y="1564877"/>
            <a:ext cx="2523720" cy="1782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Identificar la relación entra cada variable, que no sean colineales o tengan cierto grado de correlación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Esto se realiza por el coef de correlación de Pearson</a:t>
            </a:r>
            <a:endParaRPr sz="1400" dirty="0"/>
          </a:p>
        </p:txBody>
      </p:sp>
      <p:sp>
        <p:nvSpPr>
          <p:cNvPr id="360" name="Google Shape;360;p41"/>
          <p:cNvSpPr/>
          <p:nvPr/>
        </p:nvSpPr>
        <p:spPr>
          <a:xfrm rot="2700000">
            <a:off x="6928800" y="63582"/>
            <a:ext cx="476650" cy="590056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 flipH="1">
            <a:off x="7484299" y="419541"/>
            <a:ext cx="497363" cy="448152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6;p42">
            <a:extLst>
              <a:ext uri="{FF2B5EF4-FFF2-40B4-BE49-F238E27FC236}">
                <a16:creationId xmlns:a16="http://schemas.microsoft.com/office/drawing/2014/main" id="{13FC6407-20C0-4F8E-BCCE-82D321230455}"/>
              </a:ext>
            </a:extLst>
          </p:cNvPr>
          <p:cNvSpPr/>
          <p:nvPr/>
        </p:nvSpPr>
        <p:spPr>
          <a:xfrm rot="18975147">
            <a:off x="-1438861" y="-48408"/>
            <a:ext cx="3338065" cy="1568313"/>
          </a:xfrm>
          <a:custGeom>
            <a:avLst/>
            <a:gdLst/>
            <a:ahLst/>
            <a:cxnLst/>
            <a:rect l="l" t="t" r="r" b="b"/>
            <a:pathLst>
              <a:path w="78223" h="32307" extrusionOk="0">
                <a:moveTo>
                  <a:pt x="67307" y="27578"/>
                </a:moveTo>
                <a:cubicBezTo>
                  <a:pt x="69177" y="24608"/>
                  <a:pt x="69149" y="20512"/>
                  <a:pt x="71266" y="17735"/>
                </a:cubicBezTo>
                <a:cubicBezTo>
                  <a:pt x="72833" y="15700"/>
                  <a:pt x="75390" y="14600"/>
                  <a:pt x="76600" y="12291"/>
                </a:cubicBezTo>
                <a:cubicBezTo>
                  <a:pt x="78222" y="9129"/>
                  <a:pt x="76435" y="4922"/>
                  <a:pt x="73603" y="2998"/>
                </a:cubicBezTo>
                <a:cubicBezTo>
                  <a:pt x="70771" y="1046"/>
                  <a:pt x="67225" y="798"/>
                  <a:pt x="63870" y="661"/>
                </a:cubicBezTo>
                <a:cubicBezTo>
                  <a:pt x="45669" y="1"/>
                  <a:pt x="27495" y="1650"/>
                  <a:pt x="9349" y="3328"/>
                </a:cubicBezTo>
                <a:cubicBezTo>
                  <a:pt x="6022" y="3630"/>
                  <a:pt x="2090" y="4372"/>
                  <a:pt x="770" y="7672"/>
                </a:cubicBezTo>
                <a:cubicBezTo>
                  <a:pt x="1" y="9651"/>
                  <a:pt x="495" y="11961"/>
                  <a:pt x="1320" y="13913"/>
                </a:cubicBezTo>
                <a:cubicBezTo>
                  <a:pt x="4317" y="21089"/>
                  <a:pt x="11878" y="25763"/>
                  <a:pt x="19164" y="24883"/>
                </a:cubicBezTo>
                <a:cubicBezTo>
                  <a:pt x="24168" y="24306"/>
                  <a:pt x="28870" y="21391"/>
                  <a:pt x="33901" y="21556"/>
                </a:cubicBezTo>
                <a:cubicBezTo>
                  <a:pt x="37998" y="21666"/>
                  <a:pt x="41765" y="23783"/>
                  <a:pt x="45284" y="25983"/>
                </a:cubicBezTo>
                <a:cubicBezTo>
                  <a:pt x="48803" y="28210"/>
                  <a:pt x="52350" y="30630"/>
                  <a:pt x="56337" y="31482"/>
                </a:cubicBezTo>
                <a:cubicBezTo>
                  <a:pt x="60351" y="32307"/>
                  <a:pt x="65025" y="31207"/>
                  <a:pt x="67307" y="27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722396A-3E84-48F1-BBED-444A3F5F4874}"/>
              </a:ext>
            </a:extLst>
          </p:cNvPr>
          <p:cNvSpPr/>
          <p:nvPr/>
        </p:nvSpPr>
        <p:spPr>
          <a:xfrm>
            <a:off x="4021873" y="1945568"/>
            <a:ext cx="4832195" cy="310199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5DA637-52E5-4A2D-9863-4970FCAD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923" y="1246363"/>
            <a:ext cx="4182949" cy="3814162"/>
          </a:xfrm>
          <a:prstGeom prst="rect">
            <a:avLst/>
          </a:prstGeom>
        </p:spPr>
      </p:pic>
      <p:pic>
        <p:nvPicPr>
          <p:cNvPr id="4" name="Imagen 3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BB3A40A7-B3B6-4B3F-B23E-2C385E356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969" y="1173818"/>
            <a:ext cx="4381903" cy="3880224"/>
          </a:xfrm>
          <a:prstGeom prst="rect">
            <a:avLst/>
          </a:prstGeom>
        </p:spPr>
      </p:pic>
      <p:sp>
        <p:nvSpPr>
          <p:cNvPr id="12" name="Google Shape;359;p41">
            <a:extLst>
              <a:ext uri="{FF2B5EF4-FFF2-40B4-BE49-F238E27FC236}">
                <a16:creationId xmlns:a16="http://schemas.microsoft.com/office/drawing/2014/main" id="{B7B03556-C384-4576-A1C5-F135814FBAB8}"/>
              </a:ext>
            </a:extLst>
          </p:cNvPr>
          <p:cNvSpPr txBox="1">
            <a:spLocks/>
          </p:cNvSpPr>
          <p:nvPr/>
        </p:nvSpPr>
        <p:spPr>
          <a:xfrm>
            <a:off x="1048537" y="4664207"/>
            <a:ext cx="2523720" cy="33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bin"/>
              <a:buNone/>
              <a:defRPr sz="2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bin"/>
              <a:buNone/>
              <a:defRPr sz="2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bin"/>
              <a:buNone/>
              <a:defRPr sz="2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bin"/>
              <a:buNone/>
              <a:defRPr sz="2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bin"/>
              <a:buNone/>
              <a:defRPr sz="2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bin"/>
              <a:buNone/>
              <a:defRPr sz="2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bin"/>
              <a:buNone/>
              <a:defRPr sz="2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bin"/>
              <a:buNone/>
              <a:defRPr sz="2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s-MX" sz="1400" dirty="0"/>
              <a:t>Reducción de dimensiones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3FE14-88D6-4392-882E-0517A395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67" y="922084"/>
            <a:ext cx="4722900" cy="3072446"/>
          </a:xfrm>
        </p:spPr>
        <p:txBody>
          <a:bodyPr/>
          <a:lstStyle/>
          <a:p>
            <a:r>
              <a:rPr lang="es-MX" dirty="0"/>
              <a:t>Predecir el número de transacciones que tendrá un cliente</a:t>
            </a:r>
          </a:p>
        </p:txBody>
      </p:sp>
    </p:spTree>
    <p:extLst>
      <p:ext uri="{BB962C8B-B14F-4D97-AF65-F5344CB8AC3E}">
        <p14:creationId xmlns:p14="http://schemas.microsoft.com/office/powerpoint/2010/main" val="3040790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0054B6C-FDFF-49EC-B9B1-6D7BA140F160}"/>
              </a:ext>
            </a:extLst>
          </p:cNvPr>
          <p:cNvSpPr/>
          <p:nvPr/>
        </p:nvSpPr>
        <p:spPr>
          <a:xfrm>
            <a:off x="3898964" y="2598512"/>
            <a:ext cx="1421548" cy="72380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B4960F3-7C19-4ABA-92E7-0B4C7647ED8B}"/>
              </a:ext>
            </a:extLst>
          </p:cNvPr>
          <p:cNvSpPr txBox="1"/>
          <p:nvPr/>
        </p:nvSpPr>
        <p:spPr>
          <a:xfrm>
            <a:off x="3220250" y="2949695"/>
            <a:ext cx="2798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Entrenado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B96119-C839-4DDB-9E1B-22C3EC39FFB6}"/>
              </a:ext>
            </a:extLst>
          </p:cNvPr>
          <p:cNvSpPr txBox="1"/>
          <p:nvPr/>
        </p:nvSpPr>
        <p:spPr>
          <a:xfrm>
            <a:off x="3288723" y="2747240"/>
            <a:ext cx="2704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Estimador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44B9CD-BD73-423E-9674-773692F30457}"/>
              </a:ext>
            </a:extLst>
          </p:cNvPr>
          <p:cNvSpPr/>
          <p:nvPr/>
        </p:nvSpPr>
        <p:spPr>
          <a:xfrm>
            <a:off x="3898964" y="3840715"/>
            <a:ext cx="1421548" cy="72380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4C214A2-7803-442C-86AE-3D8CF2B7AE1F}"/>
              </a:ext>
            </a:extLst>
          </p:cNvPr>
          <p:cNvSpPr/>
          <p:nvPr/>
        </p:nvSpPr>
        <p:spPr>
          <a:xfrm>
            <a:off x="1722385" y="3858579"/>
            <a:ext cx="980272" cy="8772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6B44C8C-4582-4A5A-B487-DCDF43AC67E2}"/>
              </a:ext>
            </a:extLst>
          </p:cNvPr>
          <p:cNvSpPr/>
          <p:nvPr/>
        </p:nvSpPr>
        <p:spPr>
          <a:xfrm>
            <a:off x="6332848" y="3858579"/>
            <a:ext cx="980272" cy="8772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C54F5B-3199-4B1D-B7DA-39CD4575124F}"/>
              </a:ext>
            </a:extLst>
          </p:cNvPr>
          <p:cNvSpPr txBox="1"/>
          <p:nvPr/>
        </p:nvSpPr>
        <p:spPr>
          <a:xfrm>
            <a:off x="1946421" y="4021816"/>
            <a:ext cx="532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X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351E0F8-4B15-4D31-9FCF-7C35953BCBDF}"/>
              </a:ext>
            </a:extLst>
          </p:cNvPr>
          <p:cNvSpPr txBox="1"/>
          <p:nvPr/>
        </p:nvSpPr>
        <p:spPr>
          <a:xfrm>
            <a:off x="6578929" y="4066387"/>
            <a:ext cx="532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y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D60A506-E2F4-4B56-B2E8-D2523357C243}"/>
              </a:ext>
            </a:extLst>
          </p:cNvPr>
          <p:cNvCxnSpPr>
            <a:cxnSpLocks/>
          </p:cNvCxnSpPr>
          <p:nvPr/>
        </p:nvCxnSpPr>
        <p:spPr>
          <a:xfrm>
            <a:off x="4640793" y="2189264"/>
            <a:ext cx="0" cy="280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BD787CD-AA2D-404E-8996-13516A7804BC}"/>
              </a:ext>
            </a:extLst>
          </p:cNvPr>
          <p:cNvCxnSpPr>
            <a:cxnSpLocks/>
          </p:cNvCxnSpPr>
          <p:nvPr/>
        </p:nvCxnSpPr>
        <p:spPr>
          <a:xfrm>
            <a:off x="4658317" y="3442743"/>
            <a:ext cx="0" cy="280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5ED60BB-4AF1-46C8-9C64-8BB3964716EA}"/>
              </a:ext>
            </a:extLst>
          </p:cNvPr>
          <p:cNvCxnSpPr>
            <a:cxnSpLocks/>
          </p:cNvCxnSpPr>
          <p:nvPr/>
        </p:nvCxnSpPr>
        <p:spPr>
          <a:xfrm>
            <a:off x="5440766" y="4202617"/>
            <a:ext cx="652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0E69D89-E105-4F06-831F-49FB593837D4}"/>
              </a:ext>
            </a:extLst>
          </p:cNvPr>
          <p:cNvCxnSpPr>
            <a:cxnSpLocks/>
          </p:cNvCxnSpPr>
          <p:nvPr/>
        </p:nvCxnSpPr>
        <p:spPr>
          <a:xfrm flipV="1">
            <a:off x="2937457" y="4202617"/>
            <a:ext cx="612007" cy="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4FA8E82-E638-48B2-A8C5-2871FC65AFBE}"/>
              </a:ext>
            </a:extLst>
          </p:cNvPr>
          <p:cNvSpPr/>
          <p:nvPr/>
        </p:nvSpPr>
        <p:spPr>
          <a:xfrm>
            <a:off x="3088900" y="1354158"/>
            <a:ext cx="3042878" cy="8351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399F948-CF83-4004-98D5-1A9ACD3B5F21}"/>
              </a:ext>
            </a:extLst>
          </p:cNvPr>
          <p:cNvSpPr txBox="1"/>
          <p:nvPr/>
        </p:nvSpPr>
        <p:spPr>
          <a:xfrm>
            <a:off x="3305974" y="1463934"/>
            <a:ext cx="2704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FIT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BF1D1E0-1818-4339-A9F0-9335B92186AA}"/>
              </a:ext>
            </a:extLst>
          </p:cNvPr>
          <p:cNvSpPr txBox="1"/>
          <p:nvPr/>
        </p:nvSpPr>
        <p:spPr>
          <a:xfrm>
            <a:off x="3258589" y="1746850"/>
            <a:ext cx="2798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Entrenar un modelo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AE3C0A0-3FA6-410D-85B7-62C253B0E726}"/>
              </a:ext>
            </a:extLst>
          </p:cNvPr>
          <p:cNvSpPr/>
          <p:nvPr/>
        </p:nvSpPr>
        <p:spPr>
          <a:xfrm>
            <a:off x="6575850" y="193359"/>
            <a:ext cx="1421548" cy="72380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DFCA0DE-2FA8-4ABD-9C9D-5ED96D073493}"/>
              </a:ext>
            </a:extLst>
          </p:cNvPr>
          <p:cNvSpPr txBox="1"/>
          <p:nvPr/>
        </p:nvSpPr>
        <p:spPr>
          <a:xfrm>
            <a:off x="6352535" y="455084"/>
            <a:ext cx="186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/>
              <a:t>Y_train</a:t>
            </a:r>
            <a:endParaRPr lang="es-MX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633F955-D053-4DDC-A62E-A419666EB1C3}"/>
              </a:ext>
            </a:extLst>
          </p:cNvPr>
          <p:cNvSpPr/>
          <p:nvPr/>
        </p:nvSpPr>
        <p:spPr>
          <a:xfrm>
            <a:off x="4769740" y="187311"/>
            <a:ext cx="1421548" cy="72380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0EC744F-03B9-4581-BF80-BA214F5A9681}"/>
              </a:ext>
            </a:extLst>
          </p:cNvPr>
          <p:cNvSpPr txBox="1"/>
          <p:nvPr/>
        </p:nvSpPr>
        <p:spPr>
          <a:xfrm>
            <a:off x="4081059" y="433594"/>
            <a:ext cx="2798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/>
              <a:t>X_train</a:t>
            </a:r>
            <a:endParaRPr lang="es-MX" dirty="0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F6F723EF-DC4A-4FC0-9B70-B4008B116871}"/>
              </a:ext>
            </a:extLst>
          </p:cNvPr>
          <p:cNvCxnSpPr>
            <a:cxnSpLocks/>
          </p:cNvCxnSpPr>
          <p:nvPr/>
        </p:nvCxnSpPr>
        <p:spPr>
          <a:xfrm flipH="1">
            <a:off x="6371187" y="989367"/>
            <a:ext cx="618852" cy="439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685B2E6-8F9B-444A-A25B-30766BB26547}"/>
              </a:ext>
            </a:extLst>
          </p:cNvPr>
          <p:cNvSpPr/>
          <p:nvPr/>
        </p:nvSpPr>
        <p:spPr>
          <a:xfrm>
            <a:off x="1528454" y="203970"/>
            <a:ext cx="1421548" cy="72380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4BDE9CC-AAFE-45CE-9848-053F4A8FBF02}"/>
              </a:ext>
            </a:extLst>
          </p:cNvPr>
          <p:cNvSpPr txBox="1"/>
          <p:nvPr/>
        </p:nvSpPr>
        <p:spPr>
          <a:xfrm>
            <a:off x="885956" y="573905"/>
            <a:ext cx="2798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Instanciado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4103A01-6517-44AB-86FE-4CF7568C8E89}"/>
              </a:ext>
            </a:extLst>
          </p:cNvPr>
          <p:cNvSpPr txBox="1"/>
          <p:nvPr/>
        </p:nvSpPr>
        <p:spPr>
          <a:xfrm>
            <a:off x="918213" y="352698"/>
            <a:ext cx="2704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Estimador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8A632D68-C282-4993-B733-843EEB1207FA}"/>
              </a:ext>
            </a:extLst>
          </p:cNvPr>
          <p:cNvCxnSpPr>
            <a:cxnSpLocks/>
          </p:cNvCxnSpPr>
          <p:nvPr/>
        </p:nvCxnSpPr>
        <p:spPr>
          <a:xfrm>
            <a:off x="2377606" y="1002782"/>
            <a:ext cx="534445" cy="702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2DC6683-81A6-4860-AE2C-51CC1A159C0E}"/>
              </a:ext>
            </a:extLst>
          </p:cNvPr>
          <p:cNvSpPr txBox="1"/>
          <p:nvPr/>
        </p:nvSpPr>
        <p:spPr>
          <a:xfrm>
            <a:off x="3288723" y="4066387"/>
            <a:ext cx="2704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Predicción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/>
          <p:nvPr/>
        </p:nvSpPr>
        <p:spPr>
          <a:xfrm rot="144789">
            <a:off x="-453306" y="-121119"/>
            <a:ext cx="3274385" cy="1352359"/>
          </a:xfrm>
          <a:custGeom>
            <a:avLst/>
            <a:gdLst/>
            <a:ahLst/>
            <a:cxnLst/>
            <a:rect l="l" t="t" r="r" b="b"/>
            <a:pathLst>
              <a:path w="78223" h="32307" extrusionOk="0">
                <a:moveTo>
                  <a:pt x="67307" y="27578"/>
                </a:moveTo>
                <a:cubicBezTo>
                  <a:pt x="69177" y="24608"/>
                  <a:pt x="69149" y="20512"/>
                  <a:pt x="71266" y="17735"/>
                </a:cubicBezTo>
                <a:cubicBezTo>
                  <a:pt x="72833" y="15700"/>
                  <a:pt x="75390" y="14600"/>
                  <a:pt x="76600" y="12291"/>
                </a:cubicBezTo>
                <a:cubicBezTo>
                  <a:pt x="78222" y="9129"/>
                  <a:pt x="76435" y="4922"/>
                  <a:pt x="73603" y="2998"/>
                </a:cubicBezTo>
                <a:cubicBezTo>
                  <a:pt x="70771" y="1046"/>
                  <a:pt x="67225" y="798"/>
                  <a:pt x="63870" y="661"/>
                </a:cubicBezTo>
                <a:cubicBezTo>
                  <a:pt x="45669" y="1"/>
                  <a:pt x="27495" y="1650"/>
                  <a:pt x="9349" y="3328"/>
                </a:cubicBezTo>
                <a:cubicBezTo>
                  <a:pt x="6022" y="3630"/>
                  <a:pt x="2090" y="4372"/>
                  <a:pt x="770" y="7672"/>
                </a:cubicBezTo>
                <a:cubicBezTo>
                  <a:pt x="1" y="9651"/>
                  <a:pt x="495" y="11961"/>
                  <a:pt x="1320" y="13913"/>
                </a:cubicBezTo>
                <a:cubicBezTo>
                  <a:pt x="4317" y="21089"/>
                  <a:pt x="11878" y="25763"/>
                  <a:pt x="19164" y="24883"/>
                </a:cubicBezTo>
                <a:cubicBezTo>
                  <a:pt x="24168" y="24306"/>
                  <a:pt x="28870" y="21391"/>
                  <a:pt x="33901" y="21556"/>
                </a:cubicBezTo>
                <a:cubicBezTo>
                  <a:pt x="37998" y="21666"/>
                  <a:pt x="41765" y="23783"/>
                  <a:pt x="45284" y="25983"/>
                </a:cubicBezTo>
                <a:cubicBezTo>
                  <a:pt x="48803" y="28210"/>
                  <a:pt x="52350" y="30630"/>
                  <a:pt x="56337" y="31482"/>
                </a:cubicBezTo>
                <a:cubicBezTo>
                  <a:pt x="60351" y="32307"/>
                  <a:pt x="65025" y="31207"/>
                  <a:pt x="67307" y="27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42"/>
          <p:cNvSpPr/>
          <p:nvPr/>
        </p:nvSpPr>
        <p:spPr>
          <a:xfrm rot="-8100000">
            <a:off x="7314557" y="3513347"/>
            <a:ext cx="383696" cy="474986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/>
          <p:nvPr/>
        </p:nvSpPr>
        <p:spPr>
          <a:xfrm rot="-4379378" flipH="1">
            <a:off x="3816156" y="2976564"/>
            <a:ext cx="400380" cy="360761"/>
          </a:xfrm>
          <a:custGeom>
            <a:avLst/>
            <a:gdLst/>
            <a:ahLst/>
            <a:cxnLst/>
            <a:rect l="l" t="t" r="r" b="b"/>
            <a:pathLst>
              <a:path w="12236" h="11026" extrusionOk="0">
                <a:moveTo>
                  <a:pt x="3630" y="9733"/>
                </a:moveTo>
                <a:lnTo>
                  <a:pt x="6380" y="10476"/>
                </a:lnTo>
                <a:cubicBezTo>
                  <a:pt x="7397" y="10750"/>
                  <a:pt x="8442" y="11025"/>
                  <a:pt x="9486" y="10833"/>
                </a:cubicBezTo>
                <a:cubicBezTo>
                  <a:pt x="10779" y="10531"/>
                  <a:pt x="11796" y="9486"/>
                  <a:pt x="12071" y="8166"/>
                </a:cubicBezTo>
                <a:cubicBezTo>
                  <a:pt x="12236" y="7121"/>
                  <a:pt x="11933" y="6049"/>
                  <a:pt x="11521" y="5087"/>
                </a:cubicBezTo>
                <a:cubicBezTo>
                  <a:pt x="10999" y="3712"/>
                  <a:pt x="10174" y="2502"/>
                  <a:pt x="9102" y="1512"/>
                </a:cubicBezTo>
                <a:cubicBezTo>
                  <a:pt x="8002" y="495"/>
                  <a:pt x="6572" y="0"/>
                  <a:pt x="5087" y="138"/>
                </a:cubicBezTo>
                <a:cubicBezTo>
                  <a:pt x="4015" y="275"/>
                  <a:pt x="3025" y="770"/>
                  <a:pt x="2228" y="1485"/>
                </a:cubicBezTo>
                <a:cubicBezTo>
                  <a:pt x="1073" y="2447"/>
                  <a:pt x="303" y="3794"/>
                  <a:pt x="138" y="5279"/>
                </a:cubicBezTo>
                <a:cubicBezTo>
                  <a:pt x="1" y="6764"/>
                  <a:pt x="661" y="8358"/>
                  <a:pt x="1953" y="9101"/>
                </a:cubicBezTo>
                <a:cubicBezTo>
                  <a:pt x="2475" y="9376"/>
                  <a:pt x="3053" y="9596"/>
                  <a:pt x="3630" y="973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2416A9-62E5-4DB6-B0F2-B27405D1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6" y="759231"/>
            <a:ext cx="6120813" cy="30846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04B412-D5FE-4AF2-A95A-4EDA609A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196" y="479392"/>
            <a:ext cx="6079503" cy="41847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8AE7A9-BCC9-4291-82E6-D1CED81DB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952" y="324366"/>
            <a:ext cx="6064747" cy="44947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3395E0A-B1ED-4BBC-8BBF-0E660ACAF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002" y="324364"/>
            <a:ext cx="5734680" cy="45412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C8717A-EEF7-460B-8F09-DF0B5B6B3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885" y="324363"/>
            <a:ext cx="6018929" cy="449476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66C638F-3247-410B-B7F2-A69629170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952" y="324363"/>
            <a:ext cx="6181725" cy="466725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639EFEF-2D01-4182-B530-6DC4A3939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88" y="282624"/>
            <a:ext cx="6081978" cy="4624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DBC1C5-0F15-4E06-B2BC-FBD65E3D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33" y="223565"/>
            <a:ext cx="5215585" cy="43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7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CA3B2-C771-4D5B-89F6-D4F012D1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0" y="76354"/>
            <a:ext cx="2790850" cy="601576"/>
          </a:xfrm>
        </p:spPr>
        <p:txBody>
          <a:bodyPr>
            <a:noAutofit/>
          </a:bodyPr>
          <a:lstStyle/>
          <a:p>
            <a:pPr algn="ctr"/>
            <a:r>
              <a:rPr lang="es-MX" sz="2800" b="1" dirty="0"/>
              <a:t>Complicaciones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50190" y="4642776"/>
            <a:ext cx="250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Elección de variables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0" y="0"/>
            <a:ext cx="9144000" cy="68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5" name="Rectángulo 24"/>
          <p:cNvSpPr/>
          <p:nvPr/>
        </p:nvSpPr>
        <p:spPr>
          <a:xfrm>
            <a:off x="0" y="5076028"/>
            <a:ext cx="9144000" cy="68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12997" r="4864" b="46749"/>
          <a:stretch/>
        </p:blipFill>
        <p:spPr>
          <a:xfrm>
            <a:off x="5100342" y="1017707"/>
            <a:ext cx="1412412" cy="13912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14754" r="6024" b="45808"/>
          <a:stretch/>
        </p:blipFill>
        <p:spPr>
          <a:xfrm>
            <a:off x="74220" y="2973680"/>
            <a:ext cx="1350082" cy="13500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t="13079" r="5905" b="46461"/>
          <a:stretch/>
        </p:blipFill>
        <p:spPr>
          <a:xfrm>
            <a:off x="5061024" y="820846"/>
            <a:ext cx="1610352" cy="15784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6" t="14914" r="16471" b="46947"/>
          <a:stretch/>
        </p:blipFill>
        <p:spPr>
          <a:xfrm>
            <a:off x="5117398" y="685705"/>
            <a:ext cx="1395356" cy="17716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0" t="11620" r="12656" b="46898"/>
          <a:stretch/>
        </p:blipFill>
        <p:spPr>
          <a:xfrm>
            <a:off x="1604321" y="2932289"/>
            <a:ext cx="1053937" cy="14168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t="11039" r="23368" b="45901"/>
          <a:stretch/>
        </p:blipFill>
        <p:spPr>
          <a:xfrm>
            <a:off x="3429608" y="2046876"/>
            <a:ext cx="1029637" cy="1418125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3015168" y="3663517"/>
            <a:ext cx="250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Segmentación de clientes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831317" y="1808209"/>
            <a:ext cx="250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Entrega de proyecto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5018520" y="4832705"/>
            <a:ext cx="4581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/>
              <a:t>“El éxito es la suma de esfuerzos que se repiten cada día”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C45C5AA-9481-4E3F-A773-FC64E4D368EC}"/>
              </a:ext>
            </a:extLst>
          </p:cNvPr>
          <p:cNvSpPr txBox="1"/>
          <p:nvPr/>
        </p:nvSpPr>
        <p:spPr>
          <a:xfrm>
            <a:off x="5018520" y="2700661"/>
            <a:ext cx="2508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Predicción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ACAC19DA-F084-484D-9BBB-83C86064D5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13708" r="5142" b="56866"/>
          <a:stretch/>
        </p:blipFill>
        <p:spPr>
          <a:xfrm>
            <a:off x="7170907" y="225061"/>
            <a:ext cx="1828888" cy="13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7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591"/>
    </mc:Choice>
    <mc:Fallback xmlns="">
      <p:transition spd="slow" advTm="131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5B32DF0-4520-4086-AACC-EB846F0EF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906" b="54103" l="10278" r="92500">
                        <a14:foregroundMark x1="81574" y1="38333" x2="81574" y2="38333"/>
                        <a14:foregroundMark x1="18796" y1="45983" x2="18796" y2="45983"/>
                        <a14:foregroundMark x1="21389" y1="49957" x2="21389" y2="49957"/>
                        <a14:foregroundMark x1="14167" y1="46838" x2="14167" y2="46838"/>
                        <a14:foregroundMark x1="21111" y1="44359" x2="21111" y2="44359"/>
                        <a14:foregroundMark x1="29722" y1="47265" x2="29722" y2="47265"/>
                        <a14:foregroundMark x1="30463" y1="49744" x2="30463" y2="49744"/>
                        <a14:foregroundMark x1="51481" y1="47607" x2="51481" y2="47607"/>
                        <a14:foregroundMark x1="62407" y1="48462" x2="62407" y2="48462"/>
                        <a14:foregroundMark x1="72685" y1="48333" x2="72685" y2="48333"/>
                        <a14:foregroundMark x1="80370" y1="46838" x2="80370" y2="46838"/>
                        <a14:foregroundMark x1="84815" y1="50726" x2="84815" y2="507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26" t="12057" r="7940" b="46462"/>
          <a:stretch/>
        </p:blipFill>
        <p:spPr>
          <a:xfrm>
            <a:off x="2627585" y="547564"/>
            <a:ext cx="3888830" cy="40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23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ítulo 51">
            <a:extLst>
              <a:ext uri="{FF2B5EF4-FFF2-40B4-BE49-F238E27FC236}">
                <a16:creationId xmlns:a16="http://schemas.microsoft.com/office/drawing/2014/main" id="{09B408CA-40A6-49E4-9F61-712267B1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649" y="-133837"/>
            <a:ext cx="3760765" cy="601576"/>
          </a:xfrm>
        </p:spPr>
        <p:txBody>
          <a:bodyPr/>
          <a:lstStyle/>
          <a:p>
            <a:r>
              <a:rPr lang="es-MX" dirty="0"/>
              <a:t>Limpieza de datos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5CD742C-1CBD-43D7-AD19-537EC7D494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3750" l="0" r="100000">
                        <a14:foregroundMark x1="49351" y1="53571" x2="49351" y2="53571"/>
                        <a14:foregroundMark x1="75325" y1="37500" x2="75325" y2="37500"/>
                        <a14:foregroundMark x1="89610" y1="69643" x2="89610" y2="696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0" y="4112544"/>
            <a:ext cx="1408903" cy="102465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5086223"/>
            <a:ext cx="9144000" cy="68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3" y="3202986"/>
            <a:ext cx="4029820" cy="20087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90" y="1350725"/>
            <a:ext cx="3796656" cy="1854555"/>
          </a:xfrm>
          <a:prstGeom prst="rect">
            <a:avLst/>
          </a:prstGeom>
        </p:spPr>
      </p:pic>
      <p:sp>
        <p:nvSpPr>
          <p:cNvPr id="8" name="Flecha a la derecha con muesca 7"/>
          <p:cNvSpPr/>
          <p:nvPr/>
        </p:nvSpPr>
        <p:spPr>
          <a:xfrm>
            <a:off x="7736869" y="4587244"/>
            <a:ext cx="1471448" cy="567559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2314"/>
            <a:ext cx="4960884" cy="18114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26" y="3171187"/>
            <a:ext cx="2438400" cy="198361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" y="0"/>
            <a:ext cx="4431831" cy="15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437"/>
    </mc:Choice>
    <mc:Fallback xmlns="">
      <p:transition spd="slow" advTm="13443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5065123"/>
            <a:ext cx="9144000" cy="783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94" name="Google Shape;3929;p68"/>
          <p:cNvGrpSpPr/>
          <p:nvPr/>
        </p:nvGrpSpPr>
        <p:grpSpPr>
          <a:xfrm rot="5586828">
            <a:off x="-781683" y="3519904"/>
            <a:ext cx="2234336" cy="2047732"/>
            <a:chOff x="879525" y="238350"/>
            <a:chExt cx="5929900" cy="5134125"/>
          </a:xfrm>
        </p:grpSpPr>
        <p:sp>
          <p:nvSpPr>
            <p:cNvPr id="95" name="Google Shape;3930;p68"/>
            <p:cNvSpPr/>
            <p:nvPr/>
          </p:nvSpPr>
          <p:spPr>
            <a:xfrm>
              <a:off x="879525" y="350950"/>
              <a:ext cx="5929900" cy="4895750"/>
            </a:xfrm>
            <a:custGeom>
              <a:avLst/>
              <a:gdLst/>
              <a:ahLst/>
              <a:cxnLst/>
              <a:rect l="l" t="t" r="r" b="b"/>
              <a:pathLst>
                <a:path w="237196" h="195830" extrusionOk="0">
                  <a:moveTo>
                    <a:pt x="182493" y="0"/>
                  </a:moveTo>
                  <a:cubicBezTo>
                    <a:pt x="160794" y="0"/>
                    <a:pt x="136857" y="13684"/>
                    <a:pt x="125770" y="46667"/>
                  </a:cubicBezTo>
                  <a:cubicBezTo>
                    <a:pt x="112501" y="86475"/>
                    <a:pt x="99703" y="101135"/>
                    <a:pt x="82683" y="101135"/>
                  </a:cubicBezTo>
                  <a:cubicBezTo>
                    <a:pt x="77764" y="101135"/>
                    <a:pt x="72494" y="99911"/>
                    <a:pt x="66757" y="97716"/>
                  </a:cubicBezTo>
                  <a:cubicBezTo>
                    <a:pt x="59909" y="95081"/>
                    <a:pt x="53433" y="93896"/>
                    <a:pt x="47460" y="93896"/>
                  </a:cubicBezTo>
                  <a:cubicBezTo>
                    <a:pt x="17332" y="93896"/>
                    <a:pt x="1" y="124030"/>
                    <a:pt x="12313" y="150071"/>
                  </a:cubicBezTo>
                  <a:cubicBezTo>
                    <a:pt x="19223" y="164795"/>
                    <a:pt x="29540" y="168076"/>
                    <a:pt x="41648" y="168076"/>
                  </a:cubicBezTo>
                  <a:cubicBezTo>
                    <a:pt x="51382" y="168076"/>
                    <a:pt x="62272" y="165955"/>
                    <a:pt x="73479" y="165955"/>
                  </a:cubicBezTo>
                  <a:cubicBezTo>
                    <a:pt x="86528" y="165955"/>
                    <a:pt x="100005" y="168830"/>
                    <a:pt x="112584" y="181275"/>
                  </a:cubicBezTo>
                  <a:cubicBezTo>
                    <a:pt x="123109" y="191650"/>
                    <a:pt x="135906" y="195830"/>
                    <a:pt x="148277" y="195830"/>
                  </a:cubicBezTo>
                  <a:cubicBezTo>
                    <a:pt x="168129" y="195830"/>
                    <a:pt x="186885" y="185066"/>
                    <a:pt x="193400" y="171875"/>
                  </a:cubicBezTo>
                  <a:cubicBezTo>
                    <a:pt x="213115" y="132315"/>
                    <a:pt x="187003" y="136231"/>
                    <a:pt x="220818" y="61420"/>
                  </a:cubicBezTo>
                  <a:cubicBezTo>
                    <a:pt x="237196" y="25134"/>
                    <a:pt x="211900" y="0"/>
                    <a:pt x="182493" y="0"/>
                  </a:cubicBezTo>
                  <a:close/>
                </a:path>
              </a:pathLst>
            </a:custGeom>
            <a:solidFill>
              <a:srgbClr val="F0A9B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6" name="Google Shape;3931;p68"/>
            <p:cNvSpPr/>
            <p:nvPr/>
          </p:nvSpPr>
          <p:spPr>
            <a:xfrm>
              <a:off x="945800" y="238350"/>
              <a:ext cx="5695725" cy="5134125"/>
            </a:xfrm>
            <a:custGeom>
              <a:avLst/>
              <a:gdLst/>
              <a:ahLst/>
              <a:cxnLst/>
              <a:rect l="l" t="t" r="r" b="b"/>
              <a:pathLst>
                <a:path w="227829" h="205365" extrusionOk="0">
                  <a:moveTo>
                    <a:pt x="206027" y="18003"/>
                  </a:moveTo>
                  <a:lnTo>
                    <a:pt x="206027" y="18003"/>
                  </a:lnTo>
                  <a:cubicBezTo>
                    <a:pt x="208273" y="19839"/>
                    <a:pt x="210274" y="21959"/>
                    <a:pt x="212031" y="24275"/>
                  </a:cubicBezTo>
                  <a:lnTo>
                    <a:pt x="210464" y="22056"/>
                  </a:lnTo>
                  <a:lnTo>
                    <a:pt x="208506" y="20097"/>
                  </a:lnTo>
                  <a:cubicBezTo>
                    <a:pt x="207853" y="19445"/>
                    <a:pt x="207070" y="18922"/>
                    <a:pt x="206417" y="18270"/>
                  </a:cubicBezTo>
                  <a:cubicBezTo>
                    <a:pt x="206283" y="18181"/>
                    <a:pt x="206154" y="18092"/>
                    <a:pt x="206027" y="18003"/>
                  </a:cubicBezTo>
                  <a:close/>
                  <a:moveTo>
                    <a:pt x="180437" y="1544"/>
                  </a:moveTo>
                  <a:cubicBezTo>
                    <a:pt x="180872" y="1544"/>
                    <a:pt x="181307" y="1548"/>
                    <a:pt x="181741" y="1558"/>
                  </a:cubicBezTo>
                  <a:cubicBezTo>
                    <a:pt x="188008" y="1819"/>
                    <a:pt x="194144" y="3255"/>
                    <a:pt x="199889" y="5605"/>
                  </a:cubicBezTo>
                  <a:cubicBezTo>
                    <a:pt x="205633" y="8086"/>
                    <a:pt x="210856" y="11611"/>
                    <a:pt x="215164" y="16181"/>
                  </a:cubicBezTo>
                  <a:cubicBezTo>
                    <a:pt x="219473" y="20881"/>
                    <a:pt x="222606" y="26495"/>
                    <a:pt x="224304" y="32501"/>
                  </a:cubicBezTo>
                  <a:cubicBezTo>
                    <a:pt x="224695" y="33806"/>
                    <a:pt x="224956" y="34981"/>
                    <a:pt x="225087" y="36287"/>
                  </a:cubicBezTo>
                  <a:cubicBezTo>
                    <a:pt x="225146" y="36584"/>
                    <a:pt x="225199" y="36875"/>
                    <a:pt x="225247" y="37162"/>
                  </a:cubicBezTo>
                  <a:lnTo>
                    <a:pt x="225247" y="37162"/>
                  </a:lnTo>
                  <a:cubicBezTo>
                    <a:pt x="225195" y="36909"/>
                    <a:pt x="225141" y="36660"/>
                    <a:pt x="225087" y="36417"/>
                  </a:cubicBezTo>
                  <a:cubicBezTo>
                    <a:pt x="224956" y="35112"/>
                    <a:pt x="224695" y="33806"/>
                    <a:pt x="224304" y="32631"/>
                  </a:cubicBezTo>
                  <a:cubicBezTo>
                    <a:pt x="222606" y="26495"/>
                    <a:pt x="219342" y="20881"/>
                    <a:pt x="214903" y="16181"/>
                  </a:cubicBezTo>
                  <a:cubicBezTo>
                    <a:pt x="210595" y="11611"/>
                    <a:pt x="205242" y="8086"/>
                    <a:pt x="199366" y="5736"/>
                  </a:cubicBezTo>
                  <a:cubicBezTo>
                    <a:pt x="193028" y="3172"/>
                    <a:pt x="186263" y="1890"/>
                    <a:pt x="179494" y="1890"/>
                  </a:cubicBezTo>
                  <a:cubicBezTo>
                    <a:pt x="173853" y="1890"/>
                    <a:pt x="168210" y="2780"/>
                    <a:pt x="162810" y="4561"/>
                  </a:cubicBezTo>
                  <a:cubicBezTo>
                    <a:pt x="156934" y="6388"/>
                    <a:pt x="151320" y="9261"/>
                    <a:pt x="146228" y="12786"/>
                  </a:cubicBezTo>
                  <a:cubicBezTo>
                    <a:pt x="141398" y="16442"/>
                    <a:pt x="136959" y="20750"/>
                    <a:pt x="133172" y="25581"/>
                  </a:cubicBezTo>
                  <a:cubicBezTo>
                    <a:pt x="131644" y="27547"/>
                    <a:pt x="130115" y="29604"/>
                    <a:pt x="128739" y="31752"/>
                  </a:cubicBezTo>
                  <a:lnTo>
                    <a:pt x="128739" y="31752"/>
                  </a:lnTo>
                  <a:lnTo>
                    <a:pt x="129386" y="30673"/>
                  </a:lnTo>
                  <a:cubicBezTo>
                    <a:pt x="129778" y="30020"/>
                    <a:pt x="130300" y="29367"/>
                    <a:pt x="130692" y="28714"/>
                  </a:cubicBezTo>
                  <a:lnTo>
                    <a:pt x="133433" y="25059"/>
                  </a:lnTo>
                  <a:cubicBezTo>
                    <a:pt x="137350" y="20228"/>
                    <a:pt x="141789" y="15919"/>
                    <a:pt x="146751" y="12264"/>
                  </a:cubicBezTo>
                  <a:cubicBezTo>
                    <a:pt x="151842" y="8739"/>
                    <a:pt x="157457" y="5997"/>
                    <a:pt x="163462" y="4169"/>
                  </a:cubicBezTo>
                  <a:cubicBezTo>
                    <a:pt x="168922" y="2349"/>
                    <a:pt x="174720" y="1544"/>
                    <a:pt x="180437" y="1544"/>
                  </a:cubicBezTo>
                  <a:close/>
                  <a:moveTo>
                    <a:pt x="225608" y="40063"/>
                  </a:moveTo>
                  <a:cubicBezTo>
                    <a:pt x="225608" y="40067"/>
                    <a:pt x="225609" y="40070"/>
                    <a:pt x="225609" y="40073"/>
                  </a:cubicBezTo>
                  <a:lnTo>
                    <a:pt x="225740" y="43859"/>
                  </a:lnTo>
                  <a:lnTo>
                    <a:pt x="225735" y="43990"/>
                  </a:lnTo>
                  <a:lnTo>
                    <a:pt x="225609" y="40204"/>
                  </a:lnTo>
                  <a:cubicBezTo>
                    <a:pt x="225609" y="40157"/>
                    <a:pt x="225609" y="40110"/>
                    <a:pt x="225608" y="40063"/>
                  </a:cubicBezTo>
                  <a:close/>
                  <a:moveTo>
                    <a:pt x="127845" y="33228"/>
                  </a:moveTo>
                  <a:cubicBezTo>
                    <a:pt x="127202" y="34465"/>
                    <a:pt x="126349" y="35702"/>
                    <a:pt x="125730" y="36940"/>
                  </a:cubicBezTo>
                  <a:lnTo>
                    <a:pt x="123772" y="40987"/>
                  </a:lnTo>
                  <a:lnTo>
                    <a:pt x="122728" y="43076"/>
                  </a:lnTo>
                  <a:lnTo>
                    <a:pt x="121944" y="45165"/>
                  </a:lnTo>
                  <a:lnTo>
                    <a:pt x="120671" y="48298"/>
                  </a:lnTo>
                  <a:lnTo>
                    <a:pt x="121944" y="44904"/>
                  </a:lnTo>
                  <a:cubicBezTo>
                    <a:pt x="122205" y="44121"/>
                    <a:pt x="122466" y="43468"/>
                    <a:pt x="122858" y="42684"/>
                  </a:cubicBezTo>
                  <a:lnTo>
                    <a:pt x="123772" y="40726"/>
                  </a:lnTo>
                  <a:lnTo>
                    <a:pt x="125861" y="36548"/>
                  </a:lnTo>
                  <a:cubicBezTo>
                    <a:pt x="126414" y="35441"/>
                    <a:pt x="127155" y="34334"/>
                    <a:pt x="127845" y="33228"/>
                  </a:cubicBezTo>
                  <a:close/>
                  <a:moveTo>
                    <a:pt x="225723" y="44365"/>
                  </a:moveTo>
                  <a:lnTo>
                    <a:pt x="225609" y="47776"/>
                  </a:lnTo>
                  <a:cubicBezTo>
                    <a:pt x="225479" y="48951"/>
                    <a:pt x="225348" y="50257"/>
                    <a:pt x="225087" y="51432"/>
                  </a:cubicBezTo>
                  <a:cubicBezTo>
                    <a:pt x="224826" y="52738"/>
                    <a:pt x="224695" y="54043"/>
                    <a:pt x="224304" y="55218"/>
                  </a:cubicBezTo>
                  <a:cubicBezTo>
                    <a:pt x="224565" y="54043"/>
                    <a:pt x="224826" y="52868"/>
                    <a:pt x="224956" y="51562"/>
                  </a:cubicBezTo>
                  <a:lnTo>
                    <a:pt x="225348" y="49735"/>
                  </a:lnTo>
                  <a:cubicBezTo>
                    <a:pt x="225479" y="49082"/>
                    <a:pt x="225479" y="48429"/>
                    <a:pt x="225479" y="47907"/>
                  </a:cubicBezTo>
                  <a:lnTo>
                    <a:pt x="225723" y="44365"/>
                  </a:lnTo>
                  <a:close/>
                  <a:moveTo>
                    <a:pt x="118815" y="53361"/>
                  </a:moveTo>
                  <a:lnTo>
                    <a:pt x="118815" y="53361"/>
                  </a:lnTo>
                  <a:cubicBezTo>
                    <a:pt x="118357" y="54687"/>
                    <a:pt x="117899" y="55997"/>
                    <a:pt x="117375" y="57307"/>
                  </a:cubicBezTo>
                  <a:lnTo>
                    <a:pt x="118815" y="53361"/>
                  </a:lnTo>
                  <a:close/>
                  <a:moveTo>
                    <a:pt x="178999" y="7417"/>
                  </a:moveTo>
                  <a:cubicBezTo>
                    <a:pt x="181891" y="7417"/>
                    <a:pt x="184798" y="7683"/>
                    <a:pt x="187616" y="8216"/>
                  </a:cubicBezTo>
                  <a:cubicBezTo>
                    <a:pt x="194405" y="9261"/>
                    <a:pt x="200803" y="11872"/>
                    <a:pt x="206286" y="16050"/>
                  </a:cubicBezTo>
                  <a:cubicBezTo>
                    <a:pt x="211509" y="19967"/>
                    <a:pt x="215556" y="25320"/>
                    <a:pt x="217906" y="31456"/>
                  </a:cubicBezTo>
                  <a:cubicBezTo>
                    <a:pt x="218522" y="33158"/>
                    <a:pt x="218997" y="34900"/>
                    <a:pt x="219339" y="36666"/>
                  </a:cubicBezTo>
                  <a:lnTo>
                    <a:pt x="219339" y="36666"/>
                  </a:lnTo>
                  <a:cubicBezTo>
                    <a:pt x="218667" y="33287"/>
                    <a:pt x="217483" y="30031"/>
                    <a:pt x="215817" y="27017"/>
                  </a:cubicBezTo>
                  <a:cubicBezTo>
                    <a:pt x="212945" y="22056"/>
                    <a:pt x="208897" y="17747"/>
                    <a:pt x="204067" y="14744"/>
                  </a:cubicBezTo>
                  <a:cubicBezTo>
                    <a:pt x="196724" y="10010"/>
                    <a:pt x="188167" y="7564"/>
                    <a:pt x="179558" y="7564"/>
                  </a:cubicBezTo>
                  <a:cubicBezTo>
                    <a:pt x="176532" y="7564"/>
                    <a:pt x="173500" y="7866"/>
                    <a:pt x="170513" y="8477"/>
                  </a:cubicBezTo>
                  <a:cubicBezTo>
                    <a:pt x="164637" y="9522"/>
                    <a:pt x="159023" y="11741"/>
                    <a:pt x="153931" y="14744"/>
                  </a:cubicBezTo>
                  <a:cubicBezTo>
                    <a:pt x="148840" y="17747"/>
                    <a:pt x="144270" y="21664"/>
                    <a:pt x="140484" y="26234"/>
                  </a:cubicBezTo>
                  <a:lnTo>
                    <a:pt x="139048" y="27800"/>
                  </a:lnTo>
                  <a:cubicBezTo>
                    <a:pt x="138525" y="28323"/>
                    <a:pt x="138003" y="28975"/>
                    <a:pt x="137611" y="29628"/>
                  </a:cubicBezTo>
                  <a:lnTo>
                    <a:pt x="135000" y="33284"/>
                  </a:lnTo>
                  <a:cubicBezTo>
                    <a:pt x="134086" y="34459"/>
                    <a:pt x="133433" y="35765"/>
                    <a:pt x="132650" y="37070"/>
                  </a:cubicBezTo>
                  <a:lnTo>
                    <a:pt x="131475" y="39029"/>
                  </a:lnTo>
                  <a:cubicBezTo>
                    <a:pt x="131083" y="39681"/>
                    <a:pt x="130822" y="40334"/>
                    <a:pt x="130431" y="41118"/>
                  </a:cubicBezTo>
                  <a:lnTo>
                    <a:pt x="128603" y="45165"/>
                  </a:lnTo>
                  <a:cubicBezTo>
                    <a:pt x="127950" y="46471"/>
                    <a:pt x="127428" y="47907"/>
                    <a:pt x="126905" y="49343"/>
                  </a:cubicBezTo>
                  <a:cubicBezTo>
                    <a:pt x="125861" y="52085"/>
                    <a:pt x="124816" y="55088"/>
                    <a:pt x="123772" y="58091"/>
                  </a:cubicBezTo>
                  <a:cubicBezTo>
                    <a:pt x="121552" y="63966"/>
                    <a:pt x="119333" y="69841"/>
                    <a:pt x="116722" y="75455"/>
                  </a:cubicBezTo>
                  <a:cubicBezTo>
                    <a:pt x="114111" y="81200"/>
                    <a:pt x="110977" y="86814"/>
                    <a:pt x="107321" y="92036"/>
                  </a:cubicBezTo>
                  <a:cubicBezTo>
                    <a:pt x="113327" y="82897"/>
                    <a:pt x="118288" y="73105"/>
                    <a:pt x="121814" y="62791"/>
                  </a:cubicBezTo>
                  <a:cubicBezTo>
                    <a:pt x="123903" y="57699"/>
                    <a:pt x="125469" y="52215"/>
                    <a:pt x="127428" y="47385"/>
                  </a:cubicBezTo>
                  <a:lnTo>
                    <a:pt x="128211" y="45426"/>
                  </a:lnTo>
                  <a:cubicBezTo>
                    <a:pt x="128472" y="44773"/>
                    <a:pt x="128733" y="44251"/>
                    <a:pt x="128994" y="43598"/>
                  </a:cubicBezTo>
                  <a:lnTo>
                    <a:pt x="130692" y="39943"/>
                  </a:lnTo>
                  <a:cubicBezTo>
                    <a:pt x="131345" y="38768"/>
                    <a:pt x="131997" y="37592"/>
                    <a:pt x="132650" y="36417"/>
                  </a:cubicBezTo>
                  <a:cubicBezTo>
                    <a:pt x="133303" y="35242"/>
                    <a:pt x="133956" y="34067"/>
                    <a:pt x="134739" y="33023"/>
                  </a:cubicBezTo>
                  <a:cubicBezTo>
                    <a:pt x="136175" y="30803"/>
                    <a:pt x="137873" y="28584"/>
                    <a:pt x="139570" y="26625"/>
                  </a:cubicBezTo>
                  <a:cubicBezTo>
                    <a:pt x="140484" y="25711"/>
                    <a:pt x="141267" y="24536"/>
                    <a:pt x="142312" y="23622"/>
                  </a:cubicBezTo>
                  <a:lnTo>
                    <a:pt x="145053" y="21011"/>
                  </a:lnTo>
                  <a:cubicBezTo>
                    <a:pt x="148970" y="17486"/>
                    <a:pt x="153409" y="14483"/>
                    <a:pt x="158109" y="12264"/>
                  </a:cubicBezTo>
                  <a:cubicBezTo>
                    <a:pt x="162810" y="10044"/>
                    <a:pt x="167771" y="8608"/>
                    <a:pt x="172863" y="7825"/>
                  </a:cubicBezTo>
                  <a:cubicBezTo>
                    <a:pt x="174876" y="7553"/>
                    <a:pt x="176934" y="7417"/>
                    <a:pt x="178999" y="7417"/>
                  </a:cubicBezTo>
                  <a:close/>
                  <a:moveTo>
                    <a:pt x="23240" y="110054"/>
                  </a:moveTo>
                  <a:lnTo>
                    <a:pt x="23240" y="110054"/>
                  </a:lnTo>
                  <a:cubicBezTo>
                    <a:pt x="23203" y="110129"/>
                    <a:pt x="23176" y="110194"/>
                    <a:pt x="23170" y="110238"/>
                  </a:cubicBezTo>
                  <a:lnTo>
                    <a:pt x="23170" y="110238"/>
                  </a:lnTo>
                  <a:cubicBezTo>
                    <a:pt x="23161" y="110214"/>
                    <a:pt x="23191" y="110152"/>
                    <a:pt x="23240" y="110054"/>
                  </a:cubicBezTo>
                  <a:close/>
                  <a:moveTo>
                    <a:pt x="179863" y="1"/>
                  </a:moveTo>
                  <a:cubicBezTo>
                    <a:pt x="174698" y="1"/>
                    <a:pt x="169541" y="694"/>
                    <a:pt x="164507" y="2080"/>
                  </a:cubicBezTo>
                  <a:cubicBezTo>
                    <a:pt x="155629" y="4561"/>
                    <a:pt x="147403" y="9000"/>
                    <a:pt x="140484" y="15136"/>
                  </a:cubicBezTo>
                  <a:cubicBezTo>
                    <a:pt x="133825" y="21272"/>
                    <a:pt x="128342" y="28453"/>
                    <a:pt x="124164" y="36548"/>
                  </a:cubicBezTo>
                  <a:cubicBezTo>
                    <a:pt x="123250" y="38506"/>
                    <a:pt x="122205" y="40595"/>
                    <a:pt x="121291" y="42554"/>
                  </a:cubicBezTo>
                  <a:lnTo>
                    <a:pt x="118941" y="48821"/>
                  </a:lnTo>
                  <a:cubicBezTo>
                    <a:pt x="117375" y="52738"/>
                    <a:pt x="116200" y="56524"/>
                    <a:pt x="114633" y="60441"/>
                  </a:cubicBezTo>
                  <a:cubicBezTo>
                    <a:pt x="111891" y="67752"/>
                    <a:pt x="108496" y="74933"/>
                    <a:pt x="104580" y="81853"/>
                  </a:cubicBezTo>
                  <a:cubicBezTo>
                    <a:pt x="101838" y="86553"/>
                    <a:pt x="98574" y="90861"/>
                    <a:pt x="94657" y="94517"/>
                  </a:cubicBezTo>
                  <a:cubicBezTo>
                    <a:pt x="91132" y="97781"/>
                    <a:pt x="86562" y="99739"/>
                    <a:pt x="81862" y="100131"/>
                  </a:cubicBezTo>
                  <a:cubicBezTo>
                    <a:pt x="81332" y="100158"/>
                    <a:pt x="80803" y="100171"/>
                    <a:pt x="80275" y="100171"/>
                  </a:cubicBezTo>
                  <a:cubicBezTo>
                    <a:pt x="75610" y="100171"/>
                    <a:pt x="71071" y="99149"/>
                    <a:pt x="66848" y="97389"/>
                  </a:cubicBezTo>
                  <a:lnTo>
                    <a:pt x="62409" y="95823"/>
                  </a:lnTo>
                  <a:cubicBezTo>
                    <a:pt x="60842" y="95431"/>
                    <a:pt x="59275" y="95039"/>
                    <a:pt x="57708" y="94517"/>
                  </a:cubicBezTo>
                  <a:cubicBezTo>
                    <a:pt x="54444" y="93734"/>
                    <a:pt x="51311" y="93342"/>
                    <a:pt x="48047" y="93081"/>
                  </a:cubicBezTo>
                  <a:cubicBezTo>
                    <a:pt x="46915" y="93037"/>
                    <a:pt x="45798" y="93008"/>
                    <a:pt x="44691" y="93008"/>
                  </a:cubicBezTo>
                  <a:cubicBezTo>
                    <a:pt x="42476" y="93008"/>
                    <a:pt x="40300" y="93124"/>
                    <a:pt x="38124" y="93472"/>
                  </a:cubicBezTo>
                  <a:cubicBezTo>
                    <a:pt x="34730" y="93995"/>
                    <a:pt x="31466" y="94778"/>
                    <a:pt x="28332" y="95953"/>
                  </a:cubicBezTo>
                  <a:cubicBezTo>
                    <a:pt x="25068" y="97259"/>
                    <a:pt x="22065" y="98825"/>
                    <a:pt x="19324" y="100653"/>
                  </a:cubicBezTo>
                  <a:cubicBezTo>
                    <a:pt x="16582" y="102612"/>
                    <a:pt x="13971" y="104831"/>
                    <a:pt x="11751" y="107442"/>
                  </a:cubicBezTo>
                  <a:cubicBezTo>
                    <a:pt x="7182" y="112404"/>
                    <a:pt x="3918" y="118410"/>
                    <a:pt x="2220" y="124938"/>
                  </a:cubicBezTo>
                  <a:cubicBezTo>
                    <a:pt x="392" y="131466"/>
                    <a:pt x="1" y="138255"/>
                    <a:pt x="1176" y="144783"/>
                  </a:cubicBezTo>
                  <a:cubicBezTo>
                    <a:pt x="1959" y="149353"/>
                    <a:pt x="3395" y="153792"/>
                    <a:pt x="5484" y="157839"/>
                  </a:cubicBezTo>
                  <a:cubicBezTo>
                    <a:pt x="7573" y="162147"/>
                    <a:pt x="10446" y="166064"/>
                    <a:pt x="13971" y="169328"/>
                  </a:cubicBezTo>
                  <a:cubicBezTo>
                    <a:pt x="17626" y="172723"/>
                    <a:pt x="22065" y="175073"/>
                    <a:pt x="27027" y="176248"/>
                  </a:cubicBezTo>
                  <a:cubicBezTo>
                    <a:pt x="31017" y="177187"/>
                    <a:pt x="35219" y="177704"/>
                    <a:pt x="39347" y="177704"/>
                  </a:cubicBezTo>
                  <a:cubicBezTo>
                    <a:pt x="39811" y="177704"/>
                    <a:pt x="40274" y="177697"/>
                    <a:pt x="40736" y="177684"/>
                  </a:cubicBezTo>
                  <a:cubicBezTo>
                    <a:pt x="49614" y="177423"/>
                    <a:pt x="57839" y="176117"/>
                    <a:pt x="65673" y="175726"/>
                  </a:cubicBezTo>
                  <a:cubicBezTo>
                    <a:pt x="67169" y="175626"/>
                    <a:pt x="68665" y="175583"/>
                    <a:pt x="70161" y="175583"/>
                  </a:cubicBezTo>
                  <a:cubicBezTo>
                    <a:pt x="72582" y="175583"/>
                    <a:pt x="75002" y="175695"/>
                    <a:pt x="77423" y="175856"/>
                  </a:cubicBezTo>
                  <a:cubicBezTo>
                    <a:pt x="81079" y="176248"/>
                    <a:pt x="84734" y="177031"/>
                    <a:pt x="88260" y="178206"/>
                  </a:cubicBezTo>
                  <a:cubicBezTo>
                    <a:pt x="95179" y="180426"/>
                    <a:pt x="101316" y="184343"/>
                    <a:pt x="106538" y="189565"/>
                  </a:cubicBezTo>
                  <a:cubicBezTo>
                    <a:pt x="112544" y="195571"/>
                    <a:pt x="119986" y="200141"/>
                    <a:pt x="128211" y="202752"/>
                  </a:cubicBezTo>
                  <a:cubicBezTo>
                    <a:pt x="133720" y="204526"/>
                    <a:pt x="139495" y="205365"/>
                    <a:pt x="145299" y="205365"/>
                  </a:cubicBezTo>
                  <a:cubicBezTo>
                    <a:pt x="147611" y="205365"/>
                    <a:pt x="149928" y="205232"/>
                    <a:pt x="152234" y="204971"/>
                  </a:cubicBezTo>
                  <a:cubicBezTo>
                    <a:pt x="159676" y="204188"/>
                    <a:pt x="166857" y="201968"/>
                    <a:pt x="173516" y="198443"/>
                  </a:cubicBezTo>
                  <a:cubicBezTo>
                    <a:pt x="178346" y="195963"/>
                    <a:pt x="182785" y="192829"/>
                    <a:pt x="186572" y="189043"/>
                  </a:cubicBezTo>
                  <a:cubicBezTo>
                    <a:pt x="189052" y="186562"/>
                    <a:pt x="191011" y="183821"/>
                    <a:pt x="192577" y="180818"/>
                  </a:cubicBezTo>
                  <a:cubicBezTo>
                    <a:pt x="192969" y="179904"/>
                    <a:pt x="193361" y="179120"/>
                    <a:pt x="193752" y="178206"/>
                  </a:cubicBezTo>
                  <a:cubicBezTo>
                    <a:pt x="193883" y="177815"/>
                    <a:pt x="193883" y="177293"/>
                    <a:pt x="194014" y="176901"/>
                  </a:cubicBezTo>
                  <a:cubicBezTo>
                    <a:pt x="193963" y="176700"/>
                    <a:pt x="193874" y="176595"/>
                    <a:pt x="193746" y="176595"/>
                  </a:cubicBezTo>
                  <a:cubicBezTo>
                    <a:pt x="193542" y="176595"/>
                    <a:pt x="193240" y="176861"/>
                    <a:pt x="192838" y="177423"/>
                  </a:cubicBezTo>
                  <a:cubicBezTo>
                    <a:pt x="189705" y="181732"/>
                    <a:pt x="186049" y="185387"/>
                    <a:pt x="181871" y="188521"/>
                  </a:cubicBezTo>
                  <a:cubicBezTo>
                    <a:pt x="173777" y="194265"/>
                    <a:pt x="164376" y="197921"/>
                    <a:pt x="154584" y="199227"/>
                  </a:cubicBezTo>
                  <a:lnTo>
                    <a:pt x="154454" y="198443"/>
                  </a:lnTo>
                  <a:cubicBezTo>
                    <a:pt x="159284" y="197660"/>
                    <a:pt x="163854" y="196354"/>
                    <a:pt x="168293" y="194396"/>
                  </a:cubicBezTo>
                  <a:cubicBezTo>
                    <a:pt x="170904" y="193221"/>
                    <a:pt x="173646" y="191785"/>
                    <a:pt x="175996" y="190087"/>
                  </a:cubicBezTo>
                  <a:cubicBezTo>
                    <a:pt x="177302" y="189174"/>
                    <a:pt x="178607" y="188260"/>
                    <a:pt x="179652" y="187085"/>
                  </a:cubicBezTo>
                  <a:cubicBezTo>
                    <a:pt x="180305" y="186432"/>
                    <a:pt x="180696" y="186040"/>
                    <a:pt x="180696" y="185779"/>
                  </a:cubicBezTo>
                  <a:cubicBezTo>
                    <a:pt x="180725" y="185581"/>
                    <a:pt x="180569" y="185518"/>
                    <a:pt x="180326" y="185518"/>
                  </a:cubicBezTo>
                  <a:cubicBezTo>
                    <a:pt x="179899" y="185518"/>
                    <a:pt x="179203" y="185713"/>
                    <a:pt x="178766" y="185713"/>
                  </a:cubicBezTo>
                  <a:cubicBezTo>
                    <a:pt x="178306" y="185713"/>
                    <a:pt x="178134" y="185496"/>
                    <a:pt x="178868" y="184604"/>
                  </a:cubicBezTo>
                  <a:lnTo>
                    <a:pt x="178868" y="184604"/>
                  </a:lnTo>
                  <a:cubicBezTo>
                    <a:pt x="170252" y="191524"/>
                    <a:pt x="159546" y="195571"/>
                    <a:pt x="148578" y="195963"/>
                  </a:cubicBezTo>
                  <a:cubicBezTo>
                    <a:pt x="147699" y="196016"/>
                    <a:pt x="146820" y="196042"/>
                    <a:pt x="145943" y="196042"/>
                  </a:cubicBezTo>
                  <a:cubicBezTo>
                    <a:pt x="136018" y="196042"/>
                    <a:pt x="126337" y="192670"/>
                    <a:pt x="118419" y="186432"/>
                  </a:cubicBezTo>
                  <a:cubicBezTo>
                    <a:pt x="117375" y="185648"/>
                    <a:pt x="116069" y="184604"/>
                    <a:pt x="114763" y="183298"/>
                  </a:cubicBezTo>
                  <a:lnTo>
                    <a:pt x="109802" y="178859"/>
                  </a:lnTo>
                  <a:cubicBezTo>
                    <a:pt x="106538" y="175987"/>
                    <a:pt x="102882" y="173637"/>
                    <a:pt x="99096" y="171678"/>
                  </a:cubicBezTo>
                  <a:cubicBezTo>
                    <a:pt x="94788" y="169459"/>
                    <a:pt x="90218" y="167892"/>
                    <a:pt x="85648" y="166978"/>
                  </a:cubicBezTo>
                  <a:cubicBezTo>
                    <a:pt x="81079" y="165934"/>
                    <a:pt x="76379" y="165542"/>
                    <a:pt x="71809" y="165542"/>
                  </a:cubicBezTo>
                  <a:cubicBezTo>
                    <a:pt x="71379" y="165536"/>
                    <a:pt x="70950" y="165533"/>
                    <a:pt x="70521" y="165533"/>
                  </a:cubicBezTo>
                  <a:cubicBezTo>
                    <a:pt x="61847" y="165533"/>
                    <a:pt x="53535" y="166748"/>
                    <a:pt x="45697" y="167370"/>
                  </a:cubicBezTo>
                  <a:cubicBezTo>
                    <a:pt x="43592" y="167504"/>
                    <a:pt x="41504" y="167594"/>
                    <a:pt x="39466" y="167594"/>
                  </a:cubicBezTo>
                  <a:cubicBezTo>
                    <a:pt x="33541" y="167594"/>
                    <a:pt x="28037" y="166826"/>
                    <a:pt x="23763" y="164106"/>
                  </a:cubicBezTo>
                  <a:cubicBezTo>
                    <a:pt x="20760" y="162147"/>
                    <a:pt x="18279" y="159536"/>
                    <a:pt x="16451" y="156533"/>
                  </a:cubicBezTo>
                  <a:cubicBezTo>
                    <a:pt x="14493" y="153400"/>
                    <a:pt x="12926" y="150005"/>
                    <a:pt x="12012" y="146350"/>
                  </a:cubicBezTo>
                  <a:cubicBezTo>
                    <a:pt x="9923" y="139169"/>
                    <a:pt x="10315" y="131466"/>
                    <a:pt x="12926" y="124546"/>
                  </a:cubicBezTo>
                  <a:cubicBezTo>
                    <a:pt x="15668" y="117626"/>
                    <a:pt x="20629" y="111751"/>
                    <a:pt x="27027" y="107965"/>
                  </a:cubicBezTo>
                  <a:cubicBezTo>
                    <a:pt x="32353" y="104812"/>
                    <a:pt x="38403" y="103199"/>
                    <a:pt x="44575" y="103199"/>
                  </a:cubicBezTo>
                  <a:cubicBezTo>
                    <a:pt x="45816" y="103199"/>
                    <a:pt x="47062" y="103264"/>
                    <a:pt x="48308" y="103395"/>
                  </a:cubicBezTo>
                  <a:cubicBezTo>
                    <a:pt x="52094" y="103656"/>
                    <a:pt x="55881" y="104440"/>
                    <a:pt x="59536" y="105615"/>
                  </a:cubicBezTo>
                  <a:lnTo>
                    <a:pt x="65412" y="107704"/>
                  </a:lnTo>
                  <a:cubicBezTo>
                    <a:pt x="67500" y="108487"/>
                    <a:pt x="69720" y="109140"/>
                    <a:pt x="71940" y="109531"/>
                  </a:cubicBezTo>
                  <a:cubicBezTo>
                    <a:pt x="74524" y="110106"/>
                    <a:pt x="77187" y="110404"/>
                    <a:pt x="79843" y="110404"/>
                  </a:cubicBezTo>
                  <a:cubicBezTo>
                    <a:pt x="82017" y="110404"/>
                    <a:pt x="84185" y="110204"/>
                    <a:pt x="86301" y="109793"/>
                  </a:cubicBezTo>
                  <a:cubicBezTo>
                    <a:pt x="88782" y="109270"/>
                    <a:pt x="91132" y="108487"/>
                    <a:pt x="93351" y="107442"/>
                  </a:cubicBezTo>
                  <a:cubicBezTo>
                    <a:pt x="95571" y="106398"/>
                    <a:pt x="97660" y="105092"/>
                    <a:pt x="99488" y="103526"/>
                  </a:cubicBezTo>
                  <a:cubicBezTo>
                    <a:pt x="103143" y="100523"/>
                    <a:pt x="106277" y="97128"/>
                    <a:pt x="108888" y="93342"/>
                  </a:cubicBezTo>
                  <a:cubicBezTo>
                    <a:pt x="111499" y="89817"/>
                    <a:pt x="113719" y="86031"/>
                    <a:pt x="115677" y="82114"/>
                  </a:cubicBezTo>
                  <a:cubicBezTo>
                    <a:pt x="119594" y="74411"/>
                    <a:pt x="122858" y="66446"/>
                    <a:pt x="125730" y="58352"/>
                  </a:cubicBezTo>
                  <a:lnTo>
                    <a:pt x="127819" y="52346"/>
                  </a:lnTo>
                  <a:lnTo>
                    <a:pt x="129908" y="46862"/>
                  </a:lnTo>
                  <a:cubicBezTo>
                    <a:pt x="131475" y="43207"/>
                    <a:pt x="133172" y="39681"/>
                    <a:pt x="135261" y="36287"/>
                  </a:cubicBezTo>
                  <a:cubicBezTo>
                    <a:pt x="139178" y="29628"/>
                    <a:pt x="144531" y="23753"/>
                    <a:pt x="150667" y="19183"/>
                  </a:cubicBezTo>
                  <a:cubicBezTo>
                    <a:pt x="156804" y="14483"/>
                    <a:pt x="163985" y="11480"/>
                    <a:pt x="171557" y="10175"/>
                  </a:cubicBezTo>
                  <a:lnTo>
                    <a:pt x="172993" y="9914"/>
                  </a:lnTo>
                  <a:lnTo>
                    <a:pt x="174429" y="9652"/>
                  </a:lnTo>
                  <a:lnTo>
                    <a:pt x="177171" y="9391"/>
                  </a:lnTo>
                  <a:lnTo>
                    <a:pt x="181480" y="9391"/>
                  </a:lnTo>
                  <a:cubicBezTo>
                    <a:pt x="182002" y="9391"/>
                    <a:pt x="182524" y="9522"/>
                    <a:pt x="182916" y="9522"/>
                  </a:cubicBezTo>
                  <a:lnTo>
                    <a:pt x="185788" y="9783"/>
                  </a:lnTo>
                  <a:lnTo>
                    <a:pt x="188661" y="10305"/>
                  </a:lnTo>
                  <a:lnTo>
                    <a:pt x="190097" y="10436"/>
                  </a:lnTo>
                  <a:lnTo>
                    <a:pt x="191402" y="10828"/>
                  </a:lnTo>
                  <a:lnTo>
                    <a:pt x="194144" y="11611"/>
                  </a:lnTo>
                  <a:cubicBezTo>
                    <a:pt x="197669" y="12917"/>
                    <a:pt x="201064" y="14614"/>
                    <a:pt x="204197" y="16703"/>
                  </a:cubicBezTo>
                  <a:cubicBezTo>
                    <a:pt x="204847" y="17136"/>
                    <a:pt x="205407" y="17570"/>
                    <a:pt x="206027" y="18003"/>
                  </a:cubicBezTo>
                  <a:lnTo>
                    <a:pt x="206027" y="18003"/>
                  </a:lnTo>
                  <a:cubicBezTo>
                    <a:pt x="204602" y="16838"/>
                    <a:pt x="203078" y="15787"/>
                    <a:pt x="201455" y="14875"/>
                  </a:cubicBezTo>
                  <a:cubicBezTo>
                    <a:pt x="197278" y="12525"/>
                    <a:pt x="192708" y="10828"/>
                    <a:pt x="187877" y="9914"/>
                  </a:cubicBezTo>
                  <a:cubicBezTo>
                    <a:pt x="185134" y="9469"/>
                    <a:pt x="182392" y="9235"/>
                    <a:pt x="179649" y="9235"/>
                  </a:cubicBezTo>
                  <a:cubicBezTo>
                    <a:pt x="177561" y="9235"/>
                    <a:pt x="175473" y="9370"/>
                    <a:pt x="173385" y="9652"/>
                  </a:cubicBezTo>
                  <a:cubicBezTo>
                    <a:pt x="168554" y="10305"/>
                    <a:pt x="163854" y="11741"/>
                    <a:pt x="159415" y="13700"/>
                  </a:cubicBezTo>
                  <a:cubicBezTo>
                    <a:pt x="154976" y="15789"/>
                    <a:pt x="150929" y="18400"/>
                    <a:pt x="147142" y="21664"/>
                  </a:cubicBezTo>
                  <a:lnTo>
                    <a:pt x="144531" y="24145"/>
                  </a:lnTo>
                  <a:lnTo>
                    <a:pt x="143226" y="25450"/>
                  </a:lnTo>
                  <a:lnTo>
                    <a:pt x="141920" y="26756"/>
                  </a:lnTo>
                  <a:lnTo>
                    <a:pt x="139570" y="29628"/>
                  </a:lnTo>
                  <a:lnTo>
                    <a:pt x="137350" y="32631"/>
                  </a:lnTo>
                  <a:cubicBezTo>
                    <a:pt x="135914" y="34720"/>
                    <a:pt x="134609" y="36940"/>
                    <a:pt x="133303" y="39159"/>
                  </a:cubicBezTo>
                  <a:cubicBezTo>
                    <a:pt x="132781" y="40204"/>
                    <a:pt x="132258" y="41248"/>
                    <a:pt x="131736" y="42423"/>
                  </a:cubicBezTo>
                  <a:lnTo>
                    <a:pt x="130039" y="45818"/>
                  </a:lnTo>
                  <a:cubicBezTo>
                    <a:pt x="129125" y="48037"/>
                    <a:pt x="128211" y="50257"/>
                    <a:pt x="127428" y="52738"/>
                  </a:cubicBezTo>
                  <a:cubicBezTo>
                    <a:pt x="126514" y="55349"/>
                    <a:pt x="125600" y="57829"/>
                    <a:pt x="124686" y="60441"/>
                  </a:cubicBezTo>
                  <a:cubicBezTo>
                    <a:pt x="121161" y="70624"/>
                    <a:pt x="116461" y="80547"/>
                    <a:pt x="110847" y="89947"/>
                  </a:cubicBezTo>
                  <a:cubicBezTo>
                    <a:pt x="107844" y="94778"/>
                    <a:pt x="104057" y="99217"/>
                    <a:pt x="99618" y="103003"/>
                  </a:cubicBezTo>
                  <a:cubicBezTo>
                    <a:pt x="97268" y="104831"/>
                    <a:pt x="94657" y="106529"/>
                    <a:pt x="91785" y="107704"/>
                  </a:cubicBezTo>
                  <a:cubicBezTo>
                    <a:pt x="88912" y="108879"/>
                    <a:pt x="85909" y="109662"/>
                    <a:pt x="82776" y="109923"/>
                  </a:cubicBezTo>
                  <a:cubicBezTo>
                    <a:pt x="81868" y="109982"/>
                    <a:pt x="80964" y="110012"/>
                    <a:pt x="80062" y="110012"/>
                  </a:cubicBezTo>
                  <a:cubicBezTo>
                    <a:pt x="75000" y="110012"/>
                    <a:pt x="70047" y="109085"/>
                    <a:pt x="65281" y="107312"/>
                  </a:cubicBezTo>
                  <a:cubicBezTo>
                    <a:pt x="62409" y="106398"/>
                    <a:pt x="60189" y="105484"/>
                    <a:pt x="57839" y="104831"/>
                  </a:cubicBezTo>
                  <a:cubicBezTo>
                    <a:pt x="56664" y="104440"/>
                    <a:pt x="55489" y="104178"/>
                    <a:pt x="54183" y="103917"/>
                  </a:cubicBezTo>
                  <a:cubicBezTo>
                    <a:pt x="53008" y="103656"/>
                    <a:pt x="51833" y="103395"/>
                    <a:pt x="50658" y="103265"/>
                  </a:cubicBezTo>
                  <a:cubicBezTo>
                    <a:pt x="48758" y="102956"/>
                    <a:pt x="46848" y="102805"/>
                    <a:pt x="44945" y="102805"/>
                  </a:cubicBezTo>
                  <a:cubicBezTo>
                    <a:pt x="37175" y="102805"/>
                    <a:pt x="29534" y="105334"/>
                    <a:pt x="23241" y="110054"/>
                  </a:cubicBezTo>
                  <a:cubicBezTo>
                    <a:pt x="23484" y="109810"/>
                    <a:pt x="24083" y="109262"/>
                    <a:pt x="23932" y="109262"/>
                  </a:cubicBezTo>
                  <a:cubicBezTo>
                    <a:pt x="23840" y="109262"/>
                    <a:pt x="23474" y="109463"/>
                    <a:pt x="22588" y="110054"/>
                  </a:cubicBezTo>
                  <a:cubicBezTo>
                    <a:pt x="28973" y="104946"/>
                    <a:pt x="36919" y="102180"/>
                    <a:pt x="45083" y="102180"/>
                  </a:cubicBezTo>
                  <a:cubicBezTo>
                    <a:pt x="46936" y="102180"/>
                    <a:pt x="48799" y="102322"/>
                    <a:pt x="50658" y="102612"/>
                  </a:cubicBezTo>
                  <a:cubicBezTo>
                    <a:pt x="51833" y="102742"/>
                    <a:pt x="53139" y="103003"/>
                    <a:pt x="54314" y="103265"/>
                  </a:cubicBezTo>
                  <a:cubicBezTo>
                    <a:pt x="55619" y="103526"/>
                    <a:pt x="56795" y="103787"/>
                    <a:pt x="58100" y="104178"/>
                  </a:cubicBezTo>
                  <a:cubicBezTo>
                    <a:pt x="60581" y="104831"/>
                    <a:pt x="62800" y="105745"/>
                    <a:pt x="65673" y="106790"/>
                  </a:cubicBezTo>
                  <a:cubicBezTo>
                    <a:pt x="70432" y="108450"/>
                    <a:pt x="75378" y="109359"/>
                    <a:pt x="80433" y="109359"/>
                  </a:cubicBezTo>
                  <a:cubicBezTo>
                    <a:pt x="81341" y="109359"/>
                    <a:pt x="82253" y="109330"/>
                    <a:pt x="83168" y="109270"/>
                  </a:cubicBezTo>
                  <a:cubicBezTo>
                    <a:pt x="86301" y="108879"/>
                    <a:pt x="89304" y="108095"/>
                    <a:pt x="92176" y="106790"/>
                  </a:cubicBezTo>
                  <a:cubicBezTo>
                    <a:pt x="94918" y="105615"/>
                    <a:pt x="97529" y="103917"/>
                    <a:pt x="99749" y="101959"/>
                  </a:cubicBezTo>
                  <a:cubicBezTo>
                    <a:pt x="102099" y="100001"/>
                    <a:pt x="104057" y="97912"/>
                    <a:pt x="105885" y="95692"/>
                  </a:cubicBezTo>
                  <a:cubicBezTo>
                    <a:pt x="107713" y="93472"/>
                    <a:pt x="109280" y="91122"/>
                    <a:pt x="110847" y="88642"/>
                  </a:cubicBezTo>
                  <a:cubicBezTo>
                    <a:pt x="116461" y="79241"/>
                    <a:pt x="121030" y="69188"/>
                    <a:pt x="124686" y="58743"/>
                  </a:cubicBezTo>
                  <a:cubicBezTo>
                    <a:pt x="125600" y="56263"/>
                    <a:pt x="126383" y="53521"/>
                    <a:pt x="127428" y="51171"/>
                  </a:cubicBezTo>
                  <a:lnTo>
                    <a:pt x="128733" y="47646"/>
                  </a:lnTo>
                  <a:lnTo>
                    <a:pt x="129517" y="45818"/>
                  </a:lnTo>
                  <a:lnTo>
                    <a:pt x="130300" y="44121"/>
                  </a:lnTo>
                  <a:cubicBezTo>
                    <a:pt x="131345" y="41770"/>
                    <a:pt x="132520" y="39420"/>
                    <a:pt x="133825" y="37331"/>
                  </a:cubicBezTo>
                  <a:cubicBezTo>
                    <a:pt x="134478" y="36156"/>
                    <a:pt x="135131" y="35112"/>
                    <a:pt x="135784" y="34067"/>
                  </a:cubicBezTo>
                  <a:lnTo>
                    <a:pt x="138003" y="30934"/>
                  </a:lnTo>
                  <a:lnTo>
                    <a:pt x="139178" y="29367"/>
                  </a:lnTo>
                  <a:lnTo>
                    <a:pt x="140353" y="27931"/>
                  </a:lnTo>
                  <a:lnTo>
                    <a:pt x="142703" y="25320"/>
                  </a:lnTo>
                  <a:lnTo>
                    <a:pt x="145445" y="22709"/>
                  </a:lnTo>
                  <a:cubicBezTo>
                    <a:pt x="145967" y="22186"/>
                    <a:pt x="146359" y="21795"/>
                    <a:pt x="146881" y="21403"/>
                  </a:cubicBezTo>
                  <a:lnTo>
                    <a:pt x="148317" y="20228"/>
                  </a:lnTo>
                  <a:cubicBezTo>
                    <a:pt x="152234" y="17094"/>
                    <a:pt x="156543" y="14483"/>
                    <a:pt x="161112" y="12655"/>
                  </a:cubicBezTo>
                  <a:cubicBezTo>
                    <a:pt x="163462" y="11741"/>
                    <a:pt x="165812" y="10828"/>
                    <a:pt x="168293" y="10305"/>
                  </a:cubicBezTo>
                  <a:lnTo>
                    <a:pt x="171949" y="9522"/>
                  </a:lnTo>
                  <a:cubicBezTo>
                    <a:pt x="173124" y="9261"/>
                    <a:pt x="174429" y="9261"/>
                    <a:pt x="175604" y="9130"/>
                  </a:cubicBezTo>
                  <a:cubicBezTo>
                    <a:pt x="177050" y="9019"/>
                    <a:pt x="178485" y="8960"/>
                    <a:pt x="179909" y="8960"/>
                  </a:cubicBezTo>
                  <a:cubicBezTo>
                    <a:pt x="183503" y="8960"/>
                    <a:pt x="187029" y="9333"/>
                    <a:pt x="190488" y="10175"/>
                  </a:cubicBezTo>
                  <a:cubicBezTo>
                    <a:pt x="200280" y="12264"/>
                    <a:pt x="208897" y="18139"/>
                    <a:pt x="214381" y="26625"/>
                  </a:cubicBezTo>
                  <a:lnTo>
                    <a:pt x="213598" y="27017"/>
                  </a:lnTo>
                  <a:cubicBezTo>
                    <a:pt x="217123" y="33023"/>
                    <a:pt x="218689" y="39812"/>
                    <a:pt x="218037" y="46601"/>
                  </a:cubicBezTo>
                  <a:cubicBezTo>
                    <a:pt x="217906" y="48429"/>
                    <a:pt x="217645" y="50126"/>
                    <a:pt x="217253" y="51824"/>
                  </a:cubicBezTo>
                  <a:cubicBezTo>
                    <a:pt x="216992" y="53651"/>
                    <a:pt x="216470" y="55349"/>
                    <a:pt x="215948" y="57046"/>
                  </a:cubicBezTo>
                  <a:cubicBezTo>
                    <a:pt x="215425" y="58743"/>
                    <a:pt x="214773" y="60441"/>
                    <a:pt x="214120" y="62138"/>
                  </a:cubicBezTo>
                  <a:cubicBezTo>
                    <a:pt x="213467" y="63705"/>
                    <a:pt x="212553" y="65663"/>
                    <a:pt x="211770" y="67491"/>
                  </a:cubicBezTo>
                  <a:cubicBezTo>
                    <a:pt x="205242" y="81983"/>
                    <a:pt x="199236" y="97128"/>
                    <a:pt x="195841" y="113448"/>
                  </a:cubicBezTo>
                  <a:lnTo>
                    <a:pt x="195319" y="115929"/>
                  </a:lnTo>
                  <a:cubicBezTo>
                    <a:pt x="195189" y="116843"/>
                    <a:pt x="195058" y="117626"/>
                    <a:pt x="194927" y="118410"/>
                  </a:cubicBezTo>
                  <a:cubicBezTo>
                    <a:pt x="194666" y="120107"/>
                    <a:pt x="194405" y="121674"/>
                    <a:pt x="194275" y="123371"/>
                  </a:cubicBezTo>
                  <a:lnTo>
                    <a:pt x="194014" y="128202"/>
                  </a:lnTo>
                  <a:lnTo>
                    <a:pt x="194014" y="132641"/>
                  </a:lnTo>
                  <a:cubicBezTo>
                    <a:pt x="194014" y="138647"/>
                    <a:pt x="194405" y="143738"/>
                    <a:pt x="194405" y="148308"/>
                  </a:cubicBezTo>
                  <a:cubicBezTo>
                    <a:pt x="194927" y="142824"/>
                    <a:pt x="194666" y="136819"/>
                    <a:pt x="195058" y="130552"/>
                  </a:cubicBezTo>
                  <a:cubicBezTo>
                    <a:pt x="195319" y="124415"/>
                    <a:pt x="196233" y="118148"/>
                    <a:pt x="197669" y="112143"/>
                  </a:cubicBezTo>
                  <a:cubicBezTo>
                    <a:pt x="200542" y="100131"/>
                    <a:pt x="204589" y="88381"/>
                    <a:pt x="209420" y="77022"/>
                  </a:cubicBezTo>
                  <a:lnTo>
                    <a:pt x="213206" y="68535"/>
                  </a:lnTo>
                  <a:lnTo>
                    <a:pt x="215034" y="64227"/>
                  </a:lnTo>
                  <a:lnTo>
                    <a:pt x="216731" y="60180"/>
                  </a:lnTo>
                  <a:cubicBezTo>
                    <a:pt x="218820" y="54827"/>
                    <a:pt x="219864" y="49082"/>
                    <a:pt x="219995" y="43337"/>
                  </a:cubicBezTo>
                  <a:cubicBezTo>
                    <a:pt x="219995" y="42482"/>
                    <a:pt x="219963" y="41630"/>
                    <a:pt x="219900" y="40782"/>
                  </a:cubicBezTo>
                  <a:lnTo>
                    <a:pt x="219900" y="40782"/>
                  </a:lnTo>
                  <a:cubicBezTo>
                    <a:pt x="220164" y="44070"/>
                    <a:pt x="220004" y="47393"/>
                    <a:pt x="219473" y="50649"/>
                  </a:cubicBezTo>
                  <a:cubicBezTo>
                    <a:pt x="219212" y="52215"/>
                    <a:pt x="218820" y="53782"/>
                    <a:pt x="218428" y="55349"/>
                  </a:cubicBezTo>
                  <a:lnTo>
                    <a:pt x="217775" y="57699"/>
                  </a:lnTo>
                  <a:lnTo>
                    <a:pt x="217384" y="58874"/>
                  </a:lnTo>
                  <a:cubicBezTo>
                    <a:pt x="217253" y="59266"/>
                    <a:pt x="217123" y="59657"/>
                    <a:pt x="216992" y="60049"/>
                  </a:cubicBezTo>
                  <a:cubicBezTo>
                    <a:pt x="216339" y="61485"/>
                    <a:pt x="215687" y="63052"/>
                    <a:pt x="215164" y="64619"/>
                  </a:cubicBezTo>
                  <a:lnTo>
                    <a:pt x="213075" y="69319"/>
                  </a:lnTo>
                  <a:cubicBezTo>
                    <a:pt x="207331" y="81853"/>
                    <a:pt x="202630" y="94778"/>
                    <a:pt x="199105" y="107965"/>
                  </a:cubicBezTo>
                  <a:cubicBezTo>
                    <a:pt x="197408" y="114623"/>
                    <a:pt x="196233" y="121543"/>
                    <a:pt x="195841" y="128332"/>
                  </a:cubicBezTo>
                  <a:cubicBezTo>
                    <a:pt x="195189" y="135252"/>
                    <a:pt x="195711" y="142172"/>
                    <a:pt x="195189" y="148308"/>
                  </a:cubicBezTo>
                  <a:cubicBezTo>
                    <a:pt x="195058" y="149744"/>
                    <a:pt x="194927" y="151050"/>
                    <a:pt x="194797" y="152355"/>
                  </a:cubicBezTo>
                  <a:lnTo>
                    <a:pt x="194014" y="156403"/>
                  </a:lnTo>
                  <a:cubicBezTo>
                    <a:pt x="193752" y="158100"/>
                    <a:pt x="193361" y="159797"/>
                    <a:pt x="192969" y="161364"/>
                  </a:cubicBezTo>
                  <a:cubicBezTo>
                    <a:pt x="192708" y="162931"/>
                    <a:pt x="192186" y="164498"/>
                    <a:pt x="191794" y="165803"/>
                  </a:cubicBezTo>
                  <a:cubicBezTo>
                    <a:pt x="191272" y="168675"/>
                    <a:pt x="190358" y="171026"/>
                    <a:pt x="189836" y="172853"/>
                  </a:cubicBezTo>
                  <a:cubicBezTo>
                    <a:pt x="189444" y="174551"/>
                    <a:pt x="189183" y="175726"/>
                    <a:pt x="189574" y="175856"/>
                  </a:cubicBezTo>
                  <a:cubicBezTo>
                    <a:pt x="189593" y="175865"/>
                    <a:pt x="189614" y="175870"/>
                    <a:pt x="189637" y="175870"/>
                  </a:cubicBezTo>
                  <a:cubicBezTo>
                    <a:pt x="189948" y="175870"/>
                    <a:pt x="190710" y="175048"/>
                    <a:pt x="191925" y="172984"/>
                  </a:cubicBezTo>
                  <a:cubicBezTo>
                    <a:pt x="194144" y="169328"/>
                    <a:pt x="195972" y="165542"/>
                    <a:pt x="197278" y="161495"/>
                  </a:cubicBezTo>
                  <a:cubicBezTo>
                    <a:pt x="197800" y="159797"/>
                    <a:pt x="198191" y="158100"/>
                    <a:pt x="198453" y="156403"/>
                  </a:cubicBezTo>
                  <a:cubicBezTo>
                    <a:pt x="198714" y="155358"/>
                    <a:pt x="198844" y="154444"/>
                    <a:pt x="198975" y="153400"/>
                  </a:cubicBezTo>
                  <a:cubicBezTo>
                    <a:pt x="199236" y="152486"/>
                    <a:pt x="199236" y="151441"/>
                    <a:pt x="199366" y="150528"/>
                  </a:cubicBezTo>
                  <a:cubicBezTo>
                    <a:pt x="199628" y="148700"/>
                    <a:pt x="199628" y="147002"/>
                    <a:pt x="199628" y="145827"/>
                  </a:cubicBezTo>
                  <a:lnTo>
                    <a:pt x="199628" y="143869"/>
                  </a:lnTo>
                  <a:cubicBezTo>
                    <a:pt x="199783" y="142934"/>
                    <a:pt x="199960" y="142578"/>
                    <a:pt x="200140" y="142578"/>
                  </a:cubicBezTo>
                  <a:cubicBezTo>
                    <a:pt x="200414" y="142578"/>
                    <a:pt x="200697" y="143396"/>
                    <a:pt x="200933" y="144261"/>
                  </a:cubicBezTo>
                  <a:cubicBezTo>
                    <a:pt x="201064" y="139430"/>
                    <a:pt x="200933" y="134730"/>
                    <a:pt x="201194" y="130030"/>
                  </a:cubicBezTo>
                  <a:cubicBezTo>
                    <a:pt x="201325" y="127679"/>
                    <a:pt x="201455" y="125329"/>
                    <a:pt x="201847" y="122979"/>
                  </a:cubicBezTo>
                  <a:cubicBezTo>
                    <a:pt x="202239" y="120760"/>
                    <a:pt x="202500" y="118410"/>
                    <a:pt x="203022" y="116060"/>
                  </a:cubicBezTo>
                  <a:cubicBezTo>
                    <a:pt x="204850" y="106790"/>
                    <a:pt x="207592" y="97781"/>
                    <a:pt x="210986" y="88903"/>
                  </a:cubicBezTo>
                  <a:cubicBezTo>
                    <a:pt x="212814" y="84464"/>
                    <a:pt x="214511" y="80155"/>
                    <a:pt x="216339" y="75716"/>
                  </a:cubicBezTo>
                  <a:cubicBezTo>
                    <a:pt x="218297" y="71278"/>
                    <a:pt x="220255" y="67101"/>
                    <a:pt x="222083" y="62402"/>
                  </a:cubicBezTo>
                  <a:lnTo>
                    <a:pt x="222083" y="62402"/>
                  </a:lnTo>
                  <a:cubicBezTo>
                    <a:pt x="220255" y="67101"/>
                    <a:pt x="218428" y="71409"/>
                    <a:pt x="216470" y="75847"/>
                  </a:cubicBezTo>
                  <a:cubicBezTo>
                    <a:pt x="214511" y="80155"/>
                    <a:pt x="212814" y="84725"/>
                    <a:pt x="211117" y="89164"/>
                  </a:cubicBezTo>
                  <a:cubicBezTo>
                    <a:pt x="207722" y="98042"/>
                    <a:pt x="204981" y="107312"/>
                    <a:pt x="203153" y="116712"/>
                  </a:cubicBezTo>
                  <a:cubicBezTo>
                    <a:pt x="202761" y="119062"/>
                    <a:pt x="202239" y="121412"/>
                    <a:pt x="202108" y="123763"/>
                  </a:cubicBezTo>
                  <a:cubicBezTo>
                    <a:pt x="201978" y="126113"/>
                    <a:pt x="201586" y="128463"/>
                    <a:pt x="201586" y="130813"/>
                  </a:cubicBezTo>
                  <a:cubicBezTo>
                    <a:pt x="201325" y="135644"/>
                    <a:pt x="201455" y="140474"/>
                    <a:pt x="201325" y="145436"/>
                  </a:cubicBezTo>
                  <a:cubicBezTo>
                    <a:pt x="201466" y="145789"/>
                    <a:pt x="201607" y="146027"/>
                    <a:pt x="201749" y="146027"/>
                  </a:cubicBezTo>
                  <a:cubicBezTo>
                    <a:pt x="201868" y="146027"/>
                    <a:pt x="201988" y="145855"/>
                    <a:pt x="202108" y="145436"/>
                  </a:cubicBezTo>
                  <a:cubicBezTo>
                    <a:pt x="202500" y="142824"/>
                    <a:pt x="202761" y="140344"/>
                    <a:pt x="202761" y="137863"/>
                  </a:cubicBezTo>
                  <a:cubicBezTo>
                    <a:pt x="202892" y="134860"/>
                    <a:pt x="202892" y="130291"/>
                    <a:pt x="203544" y="124546"/>
                  </a:cubicBezTo>
                  <a:cubicBezTo>
                    <a:pt x="204328" y="118018"/>
                    <a:pt x="205633" y="111620"/>
                    <a:pt x="207461" y="105354"/>
                  </a:cubicBezTo>
                  <a:cubicBezTo>
                    <a:pt x="208245" y="101828"/>
                    <a:pt x="209550" y="98303"/>
                    <a:pt x="210725" y="94778"/>
                  </a:cubicBezTo>
                  <a:cubicBezTo>
                    <a:pt x="211770" y="91122"/>
                    <a:pt x="213206" y="87728"/>
                    <a:pt x="214511" y="84333"/>
                  </a:cubicBezTo>
                  <a:cubicBezTo>
                    <a:pt x="215687" y="80939"/>
                    <a:pt x="217253" y="77544"/>
                    <a:pt x="218559" y="74541"/>
                  </a:cubicBezTo>
                  <a:cubicBezTo>
                    <a:pt x="219212" y="72974"/>
                    <a:pt x="219864" y="71408"/>
                    <a:pt x="220517" y="69972"/>
                  </a:cubicBezTo>
                  <a:cubicBezTo>
                    <a:pt x="221170" y="68535"/>
                    <a:pt x="221823" y="67099"/>
                    <a:pt x="222345" y="65663"/>
                  </a:cubicBezTo>
                  <a:cubicBezTo>
                    <a:pt x="226131" y="57568"/>
                    <a:pt x="227829" y="48690"/>
                    <a:pt x="227306" y="39681"/>
                  </a:cubicBezTo>
                  <a:cubicBezTo>
                    <a:pt x="227176" y="38637"/>
                    <a:pt x="227045" y="37462"/>
                    <a:pt x="226784" y="36287"/>
                  </a:cubicBezTo>
                  <a:cubicBezTo>
                    <a:pt x="226654" y="35242"/>
                    <a:pt x="226523" y="34067"/>
                    <a:pt x="226131" y="32892"/>
                  </a:cubicBezTo>
                  <a:cubicBezTo>
                    <a:pt x="224956" y="28453"/>
                    <a:pt x="222998" y="24145"/>
                    <a:pt x="220517" y="20228"/>
                  </a:cubicBezTo>
                  <a:cubicBezTo>
                    <a:pt x="219864" y="19183"/>
                    <a:pt x="219081" y="18400"/>
                    <a:pt x="218298" y="17356"/>
                  </a:cubicBezTo>
                  <a:lnTo>
                    <a:pt x="217253" y="16050"/>
                  </a:lnTo>
                  <a:lnTo>
                    <a:pt x="216078" y="14744"/>
                  </a:lnTo>
                  <a:cubicBezTo>
                    <a:pt x="209550" y="8086"/>
                    <a:pt x="201194" y="3386"/>
                    <a:pt x="192055" y="1297"/>
                  </a:cubicBezTo>
                  <a:cubicBezTo>
                    <a:pt x="188023" y="433"/>
                    <a:pt x="183940" y="1"/>
                    <a:pt x="179863" y="1"/>
                  </a:cubicBezTo>
                  <a:close/>
                </a:path>
              </a:pathLst>
            </a:custGeom>
            <a:solidFill>
              <a:srgbClr val="F0A9B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pic>
        <p:nvPicPr>
          <p:cNvPr id="93" name="Imagen 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02" y="249425"/>
            <a:ext cx="3212705" cy="2292159"/>
          </a:xfrm>
          <a:prstGeom prst="rect">
            <a:avLst/>
          </a:prstGeom>
        </p:spPr>
      </p:pic>
      <p:pic>
        <p:nvPicPr>
          <p:cNvPr id="97" name="Imagen 9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6" y="2588623"/>
            <a:ext cx="2119761" cy="23413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443" y="100253"/>
            <a:ext cx="1975453" cy="30896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603" y="230407"/>
            <a:ext cx="3872993" cy="25980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4138" y="2847491"/>
            <a:ext cx="3899338" cy="2263541"/>
          </a:xfrm>
          <a:prstGeom prst="rect">
            <a:avLst/>
          </a:prstGeom>
        </p:spPr>
      </p:pic>
      <p:pic>
        <p:nvPicPr>
          <p:cNvPr id="11266" name="Picture 2" descr="Marca De Verificación descarga gratuita de png - La marca de verificación  de Iconos de Equipo de Clip art - Marca De Verificación Verde 2 Icono  imagen png -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33" b="90000" l="0" r="96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3627">
            <a:off x="7333500" y="3397571"/>
            <a:ext cx="1915484" cy="17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3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nálisis de Datos Estadístico: Tipos de Datos y Medid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5"/>
          <a:stretch/>
        </p:blipFill>
        <p:spPr bwMode="auto">
          <a:xfrm>
            <a:off x="-34521" y="-20441"/>
            <a:ext cx="9178521" cy="22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365" y="2350118"/>
            <a:ext cx="4109545" cy="601576"/>
          </a:xfrm>
        </p:spPr>
        <p:txBody>
          <a:bodyPr/>
          <a:lstStyle/>
          <a:p>
            <a:r>
              <a:rPr lang="es-MX" sz="3300" b="1" dirty="0">
                <a:solidFill>
                  <a:schemeClr val="bg1"/>
                </a:solidFill>
              </a:rPr>
              <a:t>TIPOS DE DATOS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3"/>
          </p:nvPr>
        </p:nvSpPr>
        <p:spPr>
          <a:xfrm>
            <a:off x="4572000" y="2289950"/>
            <a:ext cx="4521576" cy="824127"/>
          </a:xfrm>
        </p:spPr>
        <p:txBody>
          <a:bodyPr/>
          <a:lstStyle/>
          <a:p>
            <a:pPr algn="ctr"/>
            <a:r>
              <a:rPr lang="es-MX" sz="3200" b="1" dirty="0"/>
              <a:t>Datos de muestreo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idx="4"/>
          </p:nvPr>
        </p:nvSpPr>
        <p:spPr>
          <a:xfrm>
            <a:off x="616171" y="3096071"/>
            <a:ext cx="3706739" cy="939901"/>
          </a:xfrm>
        </p:spPr>
        <p:txBody>
          <a:bodyPr/>
          <a:lstStyle/>
          <a:p>
            <a:r>
              <a:rPr lang="es-MX" sz="1050" dirty="0" err="1">
                <a:solidFill>
                  <a:srgbClr val="000000"/>
                </a:solidFill>
              </a:rPr>
              <a:t>Int</a:t>
            </a:r>
            <a:r>
              <a:rPr lang="es-MX" sz="1050" dirty="0">
                <a:solidFill>
                  <a:srgbClr val="000000"/>
                </a:solidFill>
              </a:rPr>
              <a:t>    (número)</a:t>
            </a:r>
          </a:p>
          <a:p>
            <a:r>
              <a:rPr lang="es-MX" sz="1050" dirty="0">
                <a:solidFill>
                  <a:srgbClr val="000000"/>
                </a:solidFill>
              </a:rPr>
              <a:t>Text  /  </a:t>
            </a:r>
            <a:r>
              <a:rPr lang="es-MX" sz="1050" dirty="0" err="1">
                <a:solidFill>
                  <a:srgbClr val="000000"/>
                </a:solidFill>
              </a:rPr>
              <a:t>Varchar</a:t>
            </a:r>
            <a:r>
              <a:rPr lang="es-MX" sz="1050" dirty="0">
                <a:solidFill>
                  <a:srgbClr val="000000"/>
                </a:solidFill>
              </a:rPr>
              <a:t>(longitud)</a:t>
            </a:r>
          </a:p>
          <a:p>
            <a:r>
              <a:rPr lang="es-MX" sz="1050" dirty="0" err="1">
                <a:solidFill>
                  <a:srgbClr val="000000"/>
                </a:solidFill>
              </a:rPr>
              <a:t>Double</a:t>
            </a:r>
            <a:endParaRPr lang="es-MX" sz="1050" dirty="0">
              <a:solidFill>
                <a:srgbClr val="00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0" y="5065123"/>
            <a:ext cx="9144000" cy="78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10" name="Rectángulo 9"/>
          <p:cNvSpPr/>
          <p:nvPr/>
        </p:nvSpPr>
        <p:spPr>
          <a:xfrm>
            <a:off x="5087006" y="3288429"/>
            <a:ext cx="4056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aseline="300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s-MX" baseline="30000" dirty="0" err="1">
                <a:solidFill>
                  <a:srgbClr val="212529"/>
                </a:solidFill>
                <a:latin typeface="-apple-system"/>
              </a:rPr>
              <a:t>fn</a:t>
            </a:r>
            <a:r>
              <a:rPr lang="es-MX" baseline="30000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es-MX" dirty="0">
                <a:solidFill>
                  <a:srgbClr val="212529"/>
                </a:solidFill>
                <a:latin typeface="-apple-system"/>
              </a:rPr>
              <a:t> Notas a pie de página</a:t>
            </a:r>
            <a:br>
              <a:rPr lang="es-MX" dirty="0">
                <a:solidFill>
                  <a:srgbClr val="212529"/>
                </a:solidFill>
                <a:latin typeface="-apple-system"/>
              </a:rPr>
            </a:br>
            <a:r>
              <a:rPr lang="es-MX" baseline="30000" dirty="0">
                <a:solidFill>
                  <a:srgbClr val="212529"/>
                </a:solidFill>
                <a:latin typeface="-apple-system"/>
              </a:rPr>
              <a:t>(C)</a:t>
            </a:r>
            <a:r>
              <a:rPr lang="es-MX" dirty="0">
                <a:solidFill>
                  <a:srgbClr val="212529"/>
                </a:solidFill>
                <a:latin typeface="-apple-system"/>
              </a:rPr>
              <a:t> Datos del país</a:t>
            </a:r>
            <a:br>
              <a:rPr lang="es-MX" dirty="0">
                <a:solidFill>
                  <a:srgbClr val="212529"/>
                </a:solidFill>
                <a:latin typeface="-apple-system"/>
              </a:rPr>
            </a:br>
            <a:r>
              <a:rPr lang="es-MX" dirty="0">
                <a:solidFill>
                  <a:srgbClr val="212529"/>
                </a:solidFill>
                <a:latin typeface="-apple-system"/>
              </a:rPr>
              <a:t> </a:t>
            </a:r>
            <a:r>
              <a:rPr lang="es-MX" baseline="30000" dirty="0">
                <a:solidFill>
                  <a:srgbClr val="212529"/>
                </a:solidFill>
                <a:latin typeface="-apple-system"/>
              </a:rPr>
              <a:t>(CA)</a:t>
            </a:r>
            <a:r>
              <a:rPr lang="es-MX" dirty="0">
                <a:solidFill>
                  <a:srgbClr val="212529"/>
                </a:solidFill>
                <a:latin typeface="-apple-system"/>
              </a:rPr>
              <a:t> Datos ajustados por país </a:t>
            </a:r>
            <a:br>
              <a:rPr lang="es-MX" dirty="0">
                <a:solidFill>
                  <a:srgbClr val="212529"/>
                </a:solidFill>
                <a:latin typeface="-apple-system"/>
              </a:rPr>
            </a:br>
            <a:r>
              <a:rPr lang="es-MX" baseline="30000" dirty="0">
                <a:solidFill>
                  <a:srgbClr val="212529"/>
                </a:solidFill>
                <a:latin typeface="-apple-system"/>
              </a:rPr>
              <a:t>(E)</a:t>
            </a:r>
            <a:r>
              <a:rPr lang="es-MX" dirty="0">
                <a:solidFill>
                  <a:srgbClr val="212529"/>
                </a:solidFill>
                <a:latin typeface="-apple-system"/>
              </a:rPr>
              <a:t> Datos estimados</a:t>
            </a:r>
            <a:br>
              <a:rPr lang="es-MX" dirty="0">
                <a:solidFill>
                  <a:srgbClr val="212529"/>
                </a:solidFill>
                <a:latin typeface="-apple-system"/>
              </a:rPr>
            </a:br>
            <a:r>
              <a:rPr lang="es-MX" dirty="0">
                <a:solidFill>
                  <a:srgbClr val="212529"/>
                </a:solidFill>
                <a:latin typeface="-apple-system"/>
              </a:rPr>
              <a:t> </a:t>
            </a:r>
            <a:r>
              <a:rPr lang="es-MX" baseline="30000" dirty="0">
                <a:solidFill>
                  <a:srgbClr val="212529"/>
                </a:solidFill>
                <a:latin typeface="-apple-system"/>
              </a:rPr>
              <a:t>(G)</a:t>
            </a:r>
            <a:r>
              <a:rPr lang="es-MX" dirty="0">
                <a:solidFill>
                  <a:srgbClr val="212529"/>
                </a:solidFill>
                <a:latin typeface="-apple-system"/>
              </a:rPr>
              <a:t> Datos de seguimiento global </a:t>
            </a:r>
            <a:br>
              <a:rPr lang="es-MX" dirty="0">
                <a:solidFill>
                  <a:srgbClr val="212529"/>
                </a:solidFill>
                <a:latin typeface="-apple-system"/>
              </a:rPr>
            </a:br>
            <a:r>
              <a:rPr lang="es-MX" baseline="30000" dirty="0">
                <a:solidFill>
                  <a:srgbClr val="212529"/>
                </a:solidFill>
                <a:latin typeface="-apple-system"/>
              </a:rPr>
              <a:t>(M)</a:t>
            </a:r>
            <a:r>
              <a:rPr lang="es-MX" dirty="0">
                <a:solidFill>
                  <a:srgbClr val="212529"/>
                </a:solidFill>
                <a:latin typeface="-apple-system"/>
              </a:rPr>
              <a:t> Datos modelados </a:t>
            </a:r>
            <a:br>
              <a:rPr lang="es-MX" dirty="0">
                <a:solidFill>
                  <a:srgbClr val="212529"/>
                </a:solidFill>
                <a:latin typeface="-apple-system"/>
              </a:rPr>
            </a:br>
            <a:r>
              <a:rPr lang="es-MX" baseline="30000" dirty="0">
                <a:solidFill>
                  <a:srgbClr val="212529"/>
                </a:solidFill>
                <a:latin typeface="-apple-system"/>
              </a:rPr>
              <a:t>(N)</a:t>
            </a:r>
            <a:r>
              <a:rPr lang="es-MX" dirty="0">
                <a:solidFill>
                  <a:srgbClr val="212529"/>
                </a:solidFill>
                <a:latin typeface="-apple-system"/>
              </a:rPr>
              <a:t> No relevantes</a:t>
            </a:r>
            <a:br>
              <a:rPr lang="es-MX" dirty="0">
                <a:solidFill>
                  <a:srgbClr val="212529"/>
                </a:solidFill>
                <a:latin typeface="-apple-system"/>
              </a:rPr>
            </a:br>
            <a:r>
              <a:rPr lang="es-MX" dirty="0">
                <a:solidFill>
                  <a:srgbClr val="212529"/>
                </a:solidFill>
                <a:latin typeface="-apple-system"/>
              </a:rPr>
              <a:t> </a:t>
            </a:r>
            <a:r>
              <a:rPr lang="es-MX" baseline="30000" dirty="0">
                <a:solidFill>
                  <a:srgbClr val="212529"/>
                </a:solidFill>
                <a:latin typeface="-apple-system"/>
              </a:rPr>
              <a:t>(NA)</a:t>
            </a:r>
            <a:r>
              <a:rPr lang="es-MX" dirty="0">
                <a:solidFill>
                  <a:srgbClr val="212529"/>
                </a:solidFill>
                <a:latin typeface="-apple-system"/>
              </a:rPr>
              <a:t> Naturaleza de los datos no disponible</a:t>
            </a:r>
            <a:endParaRPr lang="es-MX" dirty="0"/>
          </a:p>
        </p:txBody>
      </p:sp>
      <p:sp>
        <p:nvSpPr>
          <p:cNvPr id="11" name="Rectángulo 10"/>
          <p:cNvSpPr/>
          <p:nvPr/>
        </p:nvSpPr>
        <p:spPr>
          <a:xfrm>
            <a:off x="0" y="4757346"/>
            <a:ext cx="32287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>
                <a:solidFill>
                  <a:schemeClr val="tx2">
                    <a:lumMod val="75000"/>
                  </a:schemeClr>
                </a:solidFill>
              </a:rPr>
              <a:t>https://desarrolloweb.com/articulos/1054.php</a:t>
            </a:r>
          </a:p>
        </p:txBody>
      </p:sp>
    </p:spTree>
    <p:extLst>
      <p:ext uri="{BB962C8B-B14F-4D97-AF65-F5344CB8AC3E}">
        <p14:creationId xmlns:p14="http://schemas.microsoft.com/office/powerpoint/2010/main" val="593504473"/>
      </p:ext>
    </p:extLst>
  </p:cSld>
  <p:clrMapOvr>
    <a:masterClrMapping/>
  </p:clrMapOvr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6870</TotalTime>
  <Words>1871</Words>
  <Application>Microsoft Office PowerPoint</Application>
  <PresentationFormat>Presentación en pantalla (16:9)</PresentationFormat>
  <Paragraphs>253</Paragraphs>
  <Slides>69</Slides>
  <Notes>45</Notes>
  <HiddenSlides>0</HiddenSlides>
  <MMClips>6</MMClips>
  <ScaleCrop>false</ScaleCrop>
  <HeadingPairs>
    <vt:vector size="6" baseType="variant">
      <vt:variant>
        <vt:lpstr>Fuentes usadas</vt:lpstr>
      </vt:variant>
      <vt:variant>
        <vt:i4>20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90" baseType="lpstr">
      <vt:lpstr>Ultra</vt:lpstr>
      <vt:lpstr>Arial</vt:lpstr>
      <vt:lpstr>Fira Sans Extra Condensed</vt:lpstr>
      <vt:lpstr>Oswald</vt:lpstr>
      <vt:lpstr>Open Sans Light</vt:lpstr>
      <vt:lpstr>Arial</vt:lpstr>
      <vt:lpstr>Calibri</vt:lpstr>
      <vt:lpstr>Wingdings</vt:lpstr>
      <vt:lpstr>Baloo Tammudu 2</vt:lpstr>
      <vt:lpstr>Fira Sans Extra Condensed Medium</vt:lpstr>
      <vt:lpstr>Open Sans</vt:lpstr>
      <vt:lpstr>-apple-system</vt:lpstr>
      <vt:lpstr>Amasis MT Pro Medium</vt:lpstr>
      <vt:lpstr>acumin-pro</vt:lpstr>
      <vt:lpstr>Raleway</vt:lpstr>
      <vt:lpstr>Source Sans Pro</vt:lpstr>
      <vt:lpstr>Roboto</vt:lpstr>
      <vt:lpstr>Cabin</vt:lpstr>
      <vt:lpstr>ivyjournal</vt:lpstr>
      <vt:lpstr>Arial Black</vt:lpstr>
      <vt:lpstr>Environmental Consulting by Slidesgo</vt:lpstr>
      <vt:lpstr>Presentación de PowerPoint</vt:lpstr>
      <vt:lpstr>Sostenibilidad</vt:lpstr>
      <vt:lpstr>Presentación de PowerPoint</vt:lpstr>
      <vt:lpstr>Presentación de PowerPoint</vt:lpstr>
      <vt:lpstr>Recolección de datos</vt:lpstr>
      <vt:lpstr>Preparación de los datos</vt:lpstr>
      <vt:lpstr>Limpieza de datos</vt:lpstr>
      <vt:lpstr>Presentación de PowerPoint</vt:lpstr>
      <vt:lpstr>TIPOS DE DATOS</vt:lpstr>
      <vt:lpstr>CREACIÓN DE BD</vt:lpstr>
      <vt:lpstr>Creación de tablas</vt:lpstr>
      <vt:lpstr>Presentación de PowerPoint</vt:lpstr>
      <vt:lpstr>Importación de datos</vt:lpstr>
      <vt:lpstr>FOREIGN KEYS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Nagoya</vt:lpstr>
      <vt:lpstr>Presentación de PowerPoint</vt:lpstr>
      <vt:lpstr>Thanks!</vt:lpstr>
      <vt:lpstr>Presentación de PowerPoint</vt:lpstr>
      <vt:lpstr>POBREZA</vt:lpstr>
      <vt:lpstr>Presentación de PowerPoint</vt:lpstr>
      <vt:lpstr>Presentación de PowerPoint</vt:lpstr>
      <vt:lpstr>Presentación de PowerPoint</vt:lpstr>
      <vt:lpstr>Presentación de PowerPoint</vt:lpstr>
      <vt:lpstr>Complicaciones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 OIT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Recolección de datos</vt:lpstr>
      <vt:lpstr>Proceso ETL</vt:lpstr>
      <vt:lpstr>Proceso de ETL</vt:lpstr>
      <vt:lpstr>Presentación de PowerPoint</vt:lpstr>
      <vt:lpstr>Presentación de PowerPoint</vt:lpstr>
      <vt:lpstr>Presentación de PowerPoint</vt:lpstr>
      <vt:lpstr>Machine learning</vt:lpstr>
      <vt:lpstr>OBJETIVO DEL PROYECTO</vt:lpstr>
      <vt:lpstr>Presentación de PowerPoint</vt:lpstr>
      <vt:lpstr>Identificar variables</vt:lpstr>
      <vt:lpstr>Procesamientos de Datos</vt:lpstr>
      <vt:lpstr>Para exportación de Datos</vt:lpstr>
      <vt:lpstr>Analisis Exploratorio de variables</vt:lpstr>
      <vt:lpstr>Presentación de PowerPoint</vt:lpstr>
      <vt:lpstr>Correlación de variables</vt:lpstr>
      <vt:lpstr>Predecir el número de transacciones que tendrá un cliente</vt:lpstr>
      <vt:lpstr>Presentación de PowerPoint</vt:lpstr>
      <vt:lpstr>Presentación de PowerPoint</vt:lpstr>
      <vt:lpstr>Presentación de PowerPoint</vt:lpstr>
      <vt:lpstr>Complicaciones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Consulting</dc:title>
  <dc:creator>Andrea Nayely Solano García</dc:creator>
  <cp:lastModifiedBy>Andrea Solano Garcia</cp:lastModifiedBy>
  <cp:revision>114</cp:revision>
  <dcterms:modified xsi:type="dcterms:W3CDTF">2021-10-29T01:44:15Z</dcterms:modified>
</cp:coreProperties>
</file>